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14"/>
  </p:notesMasterIdLst>
  <p:sldIdLst>
    <p:sldId id="256" r:id="rId3"/>
    <p:sldId id="257" r:id="rId4"/>
    <p:sldId id="259" r:id="rId5"/>
    <p:sldId id="262" r:id="rId6"/>
    <p:sldId id="266" r:id="rId7"/>
    <p:sldId id="263" r:id="rId8"/>
    <p:sldId id="267" r:id="rId9"/>
    <p:sldId id="269" r:id="rId10"/>
    <p:sldId id="268" r:id="rId11"/>
    <p:sldId id="265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47C"/>
    <a:srgbClr val="ECF4FA"/>
    <a:srgbClr val="DAE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2471" autoAdjust="0"/>
  </p:normalViewPr>
  <p:slideViewPr>
    <p:cSldViewPr snapToGrid="0">
      <p:cViewPr varScale="1">
        <p:scale>
          <a:sx n="86" d="100"/>
          <a:sy n="86" d="100"/>
        </p:scale>
        <p:origin x="16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8E2A7-8367-4315-BC93-F8E6883231B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08468D1-7FC0-40E1-9FCC-0BD27D3E3FD0}">
      <dgm:prSet phldrT="[텍스트]"/>
      <dgm:spPr/>
      <dgm:t>
        <a:bodyPr/>
        <a:lstStyle/>
        <a:p>
          <a:pPr latinLnBrk="1"/>
          <a:r>
            <a:rPr lang="ko-KR" altLang="en-US" dirty="0"/>
            <a:t>김기현</a:t>
          </a:r>
        </a:p>
      </dgm:t>
    </dgm:pt>
    <dgm:pt modelId="{CDFB880F-C259-41C9-AF36-9AEB236B36DB}" type="parTrans" cxnId="{BCAEEF2F-D908-4CB4-B249-9F0DF9550135}">
      <dgm:prSet/>
      <dgm:spPr/>
      <dgm:t>
        <a:bodyPr/>
        <a:lstStyle/>
        <a:p>
          <a:pPr latinLnBrk="1"/>
          <a:endParaRPr lang="ko-KR" altLang="en-US"/>
        </a:p>
      </dgm:t>
    </dgm:pt>
    <dgm:pt modelId="{0066F8F7-13CD-41F9-8112-A8B924449200}" type="sibTrans" cxnId="{BCAEEF2F-D908-4CB4-B249-9F0DF9550135}">
      <dgm:prSet/>
      <dgm:spPr/>
      <dgm:t>
        <a:bodyPr/>
        <a:lstStyle/>
        <a:p>
          <a:pPr latinLnBrk="1"/>
          <a:endParaRPr lang="ko-KR" altLang="en-US"/>
        </a:p>
      </dgm:t>
    </dgm:pt>
    <dgm:pt modelId="{873866A7-3DF1-49BF-BC13-F1EB783912B9}">
      <dgm:prSet phldrT="[텍스트]"/>
      <dgm:spPr/>
      <dgm:t>
        <a:bodyPr/>
        <a:lstStyle/>
        <a:p>
          <a:pPr latinLnBrk="1"/>
          <a:r>
            <a:rPr lang="ko-KR" altLang="en-US" dirty="0"/>
            <a:t>신영룡</a:t>
          </a:r>
        </a:p>
      </dgm:t>
    </dgm:pt>
    <dgm:pt modelId="{97399305-2399-4D6F-B662-D28248973A9B}" type="parTrans" cxnId="{D89AC3F5-EA49-4EC0-BB3C-D0329B47C5CF}">
      <dgm:prSet/>
      <dgm:spPr/>
      <dgm:t>
        <a:bodyPr/>
        <a:lstStyle/>
        <a:p>
          <a:pPr latinLnBrk="1"/>
          <a:endParaRPr lang="ko-KR" altLang="en-US"/>
        </a:p>
      </dgm:t>
    </dgm:pt>
    <dgm:pt modelId="{0B8E2F4D-B341-41AC-A2E9-4E8E4D3BE861}" type="sibTrans" cxnId="{D89AC3F5-EA49-4EC0-BB3C-D0329B47C5CF}">
      <dgm:prSet/>
      <dgm:spPr/>
      <dgm:t>
        <a:bodyPr/>
        <a:lstStyle/>
        <a:p>
          <a:pPr latinLnBrk="1"/>
          <a:endParaRPr lang="ko-KR" altLang="en-US"/>
        </a:p>
      </dgm:t>
    </dgm:pt>
    <dgm:pt modelId="{B1DF334B-C380-487D-A37C-858EA878D2A2}">
      <dgm:prSet phldrT="[텍스트]"/>
      <dgm:spPr/>
      <dgm:t>
        <a:bodyPr/>
        <a:lstStyle/>
        <a:p>
          <a:pPr latinLnBrk="1"/>
          <a:r>
            <a:rPr lang="ko-KR" altLang="en-US" dirty="0" err="1"/>
            <a:t>서창환</a:t>
          </a:r>
          <a:endParaRPr lang="ko-KR" altLang="en-US" dirty="0"/>
        </a:p>
      </dgm:t>
    </dgm:pt>
    <dgm:pt modelId="{0EFC07D2-FADA-4950-B804-1D2715E26BC9}" type="parTrans" cxnId="{4F90DE79-7217-4E3C-8815-FA0023109FE5}">
      <dgm:prSet/>
      <dgm:spPr/>
      <dgm:t>
        <a:bodyPr/>
        <a:lstStyle/>
        <a:p>
          <a:pPr latinLnBrk="1"/>
          <a:endParaRPr lang="ko-KR" altLang="en-US"/>
        </a:p>
      </dgm:t>
    </dgm:pt>
    <dgm:pt modelId="{A35A5135-498F-4B5E-B050-0E3654031F6F}" type="sibTrans" cxnId="{4F90DE79-7217-4E3C-8815-FA0023109FE5}">
      <dgm:prSet/>
      <dgm:spPr/>
      <dgm:t>
        <a:bodyPr/>
        <a:lstStyle/>
        <a:p>
          <a:pPr latinLnBrk="1"/>
          <a:endParaRPr lang="ko-KR" altLang="en-US"/>
        </a:p>
      </dgm:t>
    </dgm:pt>
    <dgm:pt modelId="{CDE086CE-BA4F-4417-9A58-47B322DCEEBC}">
      <dgm:prSet/>
      <dgm:spPr/>
      <dgm:t>
        <a:bodyPr/>
        <a:lstStyle/>
        <a:p>
          <a:pPr latinLnBrk="1"/>
          <a:r>
            <a:rPr lang="ko-KR" altLang="en-US" dirty="0"/>
            <a:t>오브젝트 </a:t>
          </a:r>
          <a:r>
            <a:rPr lang="ko-KR" altLang="en-US" dirty="0" err="1"/>
            <a:t>그랩</a:t>
          </a:r>
          <a:r>
            <a:rPr lang="ko-KR" altLang="en-US" dirty="0"/>
            <a:t> 및 슈팅 기능 구현</a:t>
          </a:r>
          <a:r>
            <a:rPr lang="en-US" altLang="ko-KR" dirty="0"/>
            <a:t>, </a:t>
          </a:r>
          <a:r>
            <a:rPr lang="ko-KR" altLang="en-US" dirty="0"/>
            <a:t>메인 메뉴 </a:t>
          </a:r>
          <a:r>
            <a:rPr lang="en-US" altLang="ko-KR" dirty="0"/>
            <a:t>UI</a:t>
          </a:r>
          <a:r>
            <a:rPr lang="ko-KR" altLang="en-US" dirty="0"/>
            <a:t> 구현</a:t>
          </a:r>
        </a:p>
      </dgm:t>
    </dgm:pt>
    <dgm:pt modelId="{25BD36D0-6088-4BD6-9221-6F7296DDBC6B}" type="parTrans" cxnId="{4DC5AEB7-07F3-47EB-848E-77190E7185EE}">
      <dgm:prSet/>
      <dgm:spPr/>
      <dgm:t>
        <a:bodyPr/>
        <a:lstStyle/>
        <a:p>
          <a:pPr latinLnBrk="1"/>
          <a:endParaRPr lang="ko-KR" altLang="en-US"/>
        </a:p>
      </dgm:t>
    </dgm:pt>
    <dgm:pt modelId="{BEEAE52B-E88B-445C-9EFC-96F1068B4D5F}" type="sibTrans" cxnId="{4DC5AEB7-07F3-47EB-848E-77190E7185EE}">
      <dgm:prSet/>
      <dgm:spPr/>
      <dgm:t>
        <a:bodyPr/>
        <a:lstStyle/>
        <a:p>
          <a:pPr latinLnBrk="1"/>
          <a:endParaRPr lang="ko-KR" altLang="en-US"/>
        </a:p>
      </dgm:t>
    </dgm:pt>
    <dgm:pt modelId="{46B931B3-3D64-4D61-A98A-89810E175327}">
      <dgm:prSet/>
      <dgm:spPr/>
      <dgm:t>
        <a:bodyPr/>
        <a:lstStyle/>
        <a:p>
          <a:pPr latinLnBrk="1"/>
          <a:r>
            <a:rPr lang="ko-KR" altLang="en-US" dirty="0"/>
            <a:t>표적 모션 및 디자인</a:t>
          </a:r>
          <a:r>
            <a:rPr lang="en-US" altLang="ko-KR" dirty="0"/>
            <a:t>, </a:t>
          </a:r>
          <a:r>
            <a:rPr lang="ko-KR" altLang="en-US" dirty="0"/>
            <a:t>점수 기능 및 오디오</a:t>
          </a:r>
          <a:r>
            <a:rPr lang="en-US" altLang="ko-KR" dirty="0"/>
            <a:t> </a:t>
          </a:r>
          <a:r>
            <a:rPr lang="ko-KR" altLang="en-US" dirty="0"/>
            <a:t>구현</a:t>
          </a:r>
        </a:p>
      </dgm:t>
    </dgm:pt>
    <dgm:pt modelId="{21A57FE3-58C8-425F-876C-5C5CCBFFEBE2}" type="parTrans" cxnId="{6B8CB118-1B26-45B8-AD3A-296D8CA6CE63}">
      <dgm:prSet/>
      <dgm:spPr/>
      <dgm:t>
        <a:bodyPr/>
        <a:lstStyle/>
        <a:p>
          <a:pPr latinLnBrk="1"/>
          <a:endParaRPr lang="ko-KR" altLang="en-US"/>
        </a:p>
      </dgm:t>
    </dgm:pt>
    <dgm:pt modelId="{19898B40-EDE4-428A-9A79-382ED6428FF7}" type="sibTrans" cxnId="{6B8CB118-1B26-45B8-AD3A-296D8CA6CE63}">
      <dgm:prSet/>
      <dgm:spPr/>
      <dgm:t>
        <a:bodyPr/>
        <a:lstStyle/>
        <a:p>
          <a:pPr latinLnBrk="1"/>
          <a:endParaRPr lang="ko-KR" altLang="en-US"/>
        </a:p>
      </dgm:t>
    </dgm:pt>
    <dgm:pt modelId="{7083B570-49E3-45DB-84FE-C97145BE3971}">
      <dgm:prSet/>
      <dgm:spPr/>
      <dgm:t>
        <a:bodyPr/>
        <a:lstStyle/>
        <a:p>
          <a:pPr latinLnBrk="1"/>
          <a:r>
            <a:rPr lang="ko-KR" altLang="en-US" dirty="0"/>
            <a:t>맵 배경 디자인</a:t>
          </a:r>
          <a:r>
            <a:rPr lang="en-US" altLang="ko-KR" dirty="0"/>
            <a:t>, </a:t>
          </a:r>
          <a:r>
            <a:rPr lang="ko-KR" altLang="en-US"/>
            <a:t>적 네비게이션 </a:t>
          </a:r>
          <a:r>
            <a:rPr lang="ko-KR" altLang="en-US" dirty="0"/>
            <a:t>기능</a:t>
          </a:r>
          <a:r>
            <a:rPr lang="en-US" altLang="ko-KR" dirty="0"/>
            <a:t> </a:t>
          </a:r>
          <a:r>
            <a:rPr lang="ko-KR" altLang="en-US" dirty="0"/>
            <a:t>구현</a:t>
          </a:r>
        </a:p>
      </dgm:t>
    </dgm:pt>
    <dgm:pt modelId="{FFC2843C-5943-49F3-8BDD-C24FBB53CEC9}" type="parTrans" cxnId="{4F2893FB-2624-441C-A6F1-D8BD2B322926}">
      <dgm:prSet/>
      <dgm:spPr/>
      <dgm:t>
        <a:bodyPr/>
        <a:lstStyle/>
        <a:p>
          <a:pPr latinLnBrk="1"/>
          <a:endParaRPr lang="ko-KR" altLang="en-US"/>
        </a:p>
      </dgm:t>
    </dgm:pt>
    <dgm:pt modelId="{A3049DE9-B918-4440-9E1B-4753DC408CB9}" type="sibTrans" cxnId="{4F2893FB-2624-441C-A6F1-D8BD2B322926}">
      <dgm:prSet/>
      <dgm:spPr/>
      <dgm:t>
        <a:bodyPr/>
        <a:lstStyle/>
        <a:p>
          <a:pPr latinLnBrk="1"/>
          <a:endParaRPr lang="ko-KR" altLang="en-US"/>
        </a:p>
      </dgm:t>
    </dgm:pt>
    <dgm:pt modelId="{6018BA4F-75B7-427C-8AAC-05DEDB6CD02F}">
      <dgm:prSet/>
      <dgm:spPr/>
      <dgm:t>
        <a:bodyPr/>
        <a:lstStyle/>
        <a:p>
          <a:pPr latinLnBrk="1"/>
          <a:r>
            <a:rPr lang="ko-KR" altLang="en-US" dirty="0"/>
            <a:t>관련 스크립트 구현</a:t>
          </a:r>
        </a:p>
      </dgm:t>
    </dgm:pt>
    <dgm:pt modelId="{CB0552B9-B21A-4D62-9C61-603B9096E9B6}" type="parTrans" cxnId="{D430A4F5-0C88-4D66-86C9-A3836AAD5CC5}">
      <dgm:prSet/>
      <dgm:spPr/>
      <dgm:t>
        <a:bodyPr/>
        <a:lstStyle/>
        <a:p>
          <a:pPr latinLnBrk="1"/>
          <a:endParaRPr lang="ko-KR" altLang="en-US"/>
        </a:p>
      </dgm:t>
    </dgm:pt>
    <dgm:pt modelId="{6C6C10C9-8C35-4C68-947C-AF9445FCC037}" type="sibTrans" cxnId="{D430A4F5-0C88-4D66-86C9-A3836AAD5CC5}">
      <dgm:prSet/>
      <dgm:spPr/>
      <dgm:t>
        <a:bodyPr/>
        <a:lstStyle/>
        <a:p>
          <a:pPr latinLnBrk="1"/>
          <a:endParaRPr lang="ko-KR" altLang="en-US"/>
        </a:p>
      </dgm:t>
    </dgm:pt>
    <dgm:pt modelId="{77282CA4-4559-442D-B9C8-6C1DF8F9915C}">
      <dgm:prSet/>
      <dgm:spPr/>
      <dgm:t>
        <a:bodyPr/>
        <a:lstStyle/>
        <a:p>
          <a:pPr latinLnBrk="1"/>
          <a:r>
            <a:rPr lang="ko-KR" altLang="en-US" dirty="0"/>
            <a:t>관련 스크립트 구현</a:t>
          </a:r>
        </a:p>
      </dgm:t>
    </dgm:pt>
    <dgm:pt modelId="{1C746197-8BCA-45EA-91CF-F99A08308F3C}" type="parTrans" cxnId="{FDE1ABD3-D29B-4DFD-ABC1-2D42D224939F}">
      <dgm:prSet/>
      <dgm:spPr/>
      <dgm:t>
        <a:bodyPr/>
        <a:lstStyle/>
        <a:p>
          <a:pPr latinLnBrk="1"/>
          <a:endParaRPr lang="ko-KR" altLang="en-US"/>
        </a:p>
      </dgm:t>
    </dgm:pt>
    <dgm:pt modelId="{4B492BF7-9271-4993-B321-76A4A6719319}" type="sibTrans" cxnId="{FDE1ABD3-D29B-4DFD-ABC1-2D42D224939F}">
      <dgm:prSet/>
      <dgm:spPr/>
      <dgm:t>
        <a:bodyPr/>
        <a:lstStyle/>
        <a:p>
          <a:pPr latinLnBrk="1"/>
          <a:endParaRPr lang="ko-KR" altLang="en-US"/>
        </a:p>
      </dgm:t>
    </dgm:pt>
    <dgm:pt modelId="{8D43B35F-48A3-48EC-9049-6D352CD4EFC3}">
      <dgm:prSet/>
      <dgm:spPr/>
      <dgm:t>
        <a:bodyPr/>
        <a:lstStyle/>
        <a:p>
          <a:pPr latinLnBrk="1"/>
          <a:r>
            <a:rPr lang="ko-KR" altLang="en-US" dirty="0"/>
            <a:t>관련 스크립트 구현</a:t>
          </a:r>
        </a:p>
      </dgm:t>
    </dgm:pt>
    <dgm:pt modelId="{F6777CE0-59A1-4359-98C7-F74E34D99E32}" type="parTrans" cxnId="{CA626D4D-5163-44A2-BA60-CEFEC625B4B4}">
      <dgm:prSet/>
      <dgm:spPr/>
      <dgm:t>
        <a:bodyPr/>
        <a:lstStyle/>
        <a:p>
          <a:pPr latinLnBrk="1"/>
          <a:endParaRPr lang="ko-KR" altLang="en-US"/>
        </a:p>
      </dgm:t>
    </dgm:pt>
    <dgm:pt modelId="{2B1F8F7B-9ED8-4269-B5D0-6CF859E494AF}" type="sibTrans" cxnId="{CA626D4D-5163-44A2-BA60-CEFEC625B4B4}">
      <dgm:prSet/>
      <dgm:spPr/>
      <dgm:t>
        <a:bodyPr/>
        <a:lstStyle/>
        <a:p>
          <a:pPr latinLnBrk="1"/>
          <a:endParaRPr lang="ko-KR" altLang="en-US"/>
        </a:p>
      </dgm:t>
    </dgm:pt>
    <dgm:pt modelId="{B3A1C81E-9D78-4A58-B0EF-BC82E3640EF4}" type="pres">
      <dgm:prSet presAssocID="{1628E2A7-8367-4315-BC93-F8E6883231B8}" presName="linear" presStyleCnt="0">
        <dgm:presLayoutVars>
          <dgm:dir/>
          <dgm:animLvl val="lvl"/>
          <dgm:resizeHandles val="exact"/>
        </dgm:presLayoutVars>
      </dgm:prSet>
      <dgm:spPr/>
    </dgm:pt>
    <dgm:pt modelId="{E471927A-1EB7-45C8-8648-95FD903E71A2}" type="pres">
      <dgm:prSet presAssocID="{408468D1-7FC0-40E1-9FCC-0BD27D3E3FD0}" presName="parentLin" presStyleCnt="0"/>
      <dgm:spPr/>
    </dgm:pt>
    <dgm:pt modelId="{81690E0B-7F79-4C23-B951-E52BA179BDC2}" type="pres">
      <dgm:prSet presAssocID="{408468D1-7FC0-40E1-9FCC-0BD27D3E3FD0}" presName="parentLeftMargin" presStyleLbl="node1" presStyleIdx="0" presStyleCnt="3"/>
      <dgm:spPr/>
    </dgm:pt>
    <dgm:pt modelId="{ACE20552-A9E2-4724-A040-C6A2DBB5EB2D}" type="pres">
      <dgm:prSet presAssocID="{408468D1-7FC0-40E1-9FCC-0BD27D3E3FD0}" presName="parentText" presStyleLbl="node1" presStyleIdx="0" presStyleCnt="3" custScaleX="74330" custScaleY="66715">
        <dgm:presLayoutVars>
          <dgm:chMax val="0"/>
          <dgm:bulletEnabled val="1"/>
        </dgm:presLayoutVars>
      </dgm:prSet>
      <dgm:spPr/>
    </dgm:pt>
    <dgm:pt modelId="{202F7965-7BB7-4177-8B9D-AFC094A65AA2}" type="pres">
      <dgm:prSet presAssocID="{408468D1-7FC0-40E1-9FCC-0BD27D3E3FD0}" presName="negativeSpace" presStyleCnt="0"/>
      <dgm:spPr/>
    </dgm:pt>
    <dgm:pt modelId="{28F476BF-9761-4A43-9447-C997A4E1FF45}" type="pres">
      <dgm:prSet presAssocID="{408468D1-7FC0-40E1-9FCC-0BD27D3E3FD0}" presName="childText" presStyleLbl="conFgAcc1" presStyleIdx="0" presStyleCnt="3">
        <dgm:presLayoutVars>
          <dgm:bulletEnabled val="1"/>
        </dgm:presLayoutVars>
      </dgm:prSet>
      <dgm:spPr/>
    </dgm:pt>
    <dgm:pt modelId="{A632ED64-6A00-4688-B36A-C2245CBCE37B}" type="pres">
      <dgm:prSet presAssocID="{0066F8F7-13CD-41F9-8112-A8B924449200}" presName="spaceBetweenRectangles" presStyleCnt="0"/>
      <dgm:spPr/>
    </dgm:pt>
    <dgm:pt modelId="{707D4E00-C075-428A-B4D6-5C6567BD2ECA}" type="pres">
      <dgm:prSet presAssocID="{873866A7-3DF1-49BF-BC13-F1EB783912B9}" presName="parentLin" presStyleCnt="0"/>
      <dgm:spPr/>
    </dgm:pt>
    <dgm:pt modelId="{353452C5-7221-4900-AD42-C4CC918547A1}" type="pres">
      <dgm:prSet presAssocID="{873866A7-3DF1-49BF-BC13-F1EB783912B9}" presName="parentLeftMargin" presStyleLbl="node1" presStyleIdx="0" presStyleCnt="3"/>
      <dgm:spPr/>
    </dgm:pt>
    <dgm:pt modelId="{4AA8D73D-4E72-4D17-B706-A89E573C35CC}" type="pres">
      <dgm:prSet presAssocID="{873866A7-3DF1-49BF-BC13-F1EB783912B9}" presName="parentText" presStyleLbl="node1" presStyleIdx="1" presStyleCnt="3" custScaleX="75446" custScaleY="52594">
        <dgm:presLayoutVars>
          <dgm:chMax val="0"/>
          <dgm:bulletEnabled val="1"/>
        </dgm:presLayoutVars>
      </dgm:prSet>
      <dgm:spPr/>
    </dgm:pt>
    <dgm:pt modelId="{988271EA-8D6C-4F67-A40C-96970DDD57F5}" type="pres">
      <dgm:prSet presAssocID="{873866A7-3DF1-49BF-BC13-F1EB783912B9}" presName="negativeSpace" presStyleCnt="0"/>
      <dgm:spPr/>
    </dgm:pt>
    <dgm:pt modelId="{3FCC612E-D0B7-4006-8784-66E1CA20BF06}" type="pres">
      <dgm:prSet presAssocID="{873866A7-3DF1-49BF-BC13-F1EB783912B9}" presName="childText" presStyleLbl="conFgAcc1" presStyleIdx="1" presStyleCnt="3">
        <dgm:presLayoutVars>
          <dgm:bulletEnabled val="1"/>
        </dgm:presLayoutVars>
      </dgm:prSet>
      <dgm:spPr/>
    </dgm:pt>
    <dgm:pt modelId="{047750A2-C4B5-4708-98D5-E6F7F2A40BC7}" type="pres">
      <dgm:prSet presAssocID="{0B8E2F4D-B341-41AC-A2E9-4E8E4D3BE861}" presName="spaceBetweenRectangles" presStyleCnt="0"/>
      <dgm:spPr/>
    </dgm:pt>
    <dgm:pt modelId="{FECFA791-DA45-4C68-A0F9-9C2CE6278763}" type="pres">
      <dgm:prSet presAssocID="{B1DF334B-C380-487D-A37C-858EA878D2A2}" presName="parentLin" presStyleCnt="0"/>
      <dgm:spPr/>
    </dgm:pt>
    <dgm:pt modelId="{E50C6F60-BA16-44E7-860F-BCA1270CFE38}" type="pres">
      <dgm:prSet presAssocID="{B1DF334B-C380-487D-A37C-858EA878D2A2}" presName="parentLeftMargin" presStyleLbl="node1" presStyleIdx="1" presStyleCnt="3"/>
      <dgm:spPr/>
    </dgm:pt>
    <dgm:pt modelId="{0346A9B2-5F35-4D25-9B85-33ED8BEE7928}" type="pres">
      <dgm:prSet presAssocID="{B1DF334B-C380-487D-A37C-858EA878D2A2}" presName="parentText" presStyleLbl="node1" presStyleIdx="2" presStyleCnt="3" custScaleX="75000" custScaleY="50367">
        <dgm:presLayoutVars>
          <dgm:chMax val="0"/>
          <dgm:bulletEnabled val="1"/>
        </dgm:presLayoutVars>
      </dgm:prSet>
      <dgm:spPr/>
    </dgm:pt>
    <dgm:pt modelId="{F99BE7E9-BCD4-4901-AAF4-E2A6FA2A6C4F}" type="pres">
      <dgm:prSet presAssocID="{B1DF334B-C380-487D-A37C-858EA878D2A2}" presName="negativeSpace" presStyleCnt="0"/>
      <dgm:spPr/>
    </dgm:pt>
    <dgm:pt modelId="{B1806C1B-DFBB-4E46-A569-CC302822F962}" type="pres">
      <dgm:prSet presAssocID="{B1DF334B-C380-487D-A37C-858EA878D2A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F72F07-DF49-4674-9611-0E1F4B71A19B}" type="presOf" srcId="{CDE086CE-BA4F-4417-9A58-47B322DCEEBC}" destId="{28F476BF-9761-4A43-9447-C997A4E1FF45}" srcOrd="0" destOrd="0" presId="urn:microsoft.com/office/officeart/2005/8/layout/list1"/>
    <dgm:cxn modelId="{B0CF2F08-FA64-4FEF-B15B-84FA957F4EED}" type="presOf" srcId="{408468D1-7FC0-40E1-9FCC-0BD27D3E3FD0}" destId="{ACE20552-A9E2-4724-A040-C6A2DBB5EB2D}" srcOrd="1" destOrd="0" presId="urn:microsoft.com/office/officeart/2005/8/layout/list1"/>
    <dgm:cxn modelId="{47A97E0F-8905-43B4-83D1-BCEF5444327F}" type="presOf" srcId="{46B931B3-3D64-4D61-A98A-89810E175327}" destId="{3FCC612E-D0B7-4006-8784-66E1CA20BF06}" srcOrd="0" destOrd="0" presId="urn:microsoft.com/office/officeart/2005/8/layout/list1"/>
    <dgm:cxn modelId="{6B8CB118-1B26-45B8-AD3A-296D8CA6CE63}" srcId="{873866A7-3DF1-49BF-BC13-F1EB783912B9}" destId="{46B931B3-3D64-4D61-A98A-89810E175327}" srcOrd="0" destOrd="0" parTransId="{21A57FE3-58C8-425F-876C-5C5CCBFFEBE2}" sibTransId="{19898B40-EDE4-428A-9A79-382ED6428FF7}"/>
    <dgm:cxn modelId="{08A85D22-A44E-433B-AC29-69BDA0E4D5DF}" type="presOf" srcId="{B1DF334B-C380-487D-A37C-858EA878D2A2}" destId="{E50C6F60-BA16-44E7-860F-BCA1270CFE38}" srcOrd="0" destOrd="0" presId="urn:microsoft.com/office/officeart/2005/8/layout/list1"/>
    <dgm:cxn modelId="{457C1B27-2F3A-4490-995B-3AEA764547C5}" type="presOf" srcId="{408468D1-7FC0-40E1-9FCC-0BD27D3E3FD0}" destId="{81690E0B-7F79-4C23-B951-E52BA179BDC2}" srcOrd="0" destOrd="0" presId="urn:microsoft.com/office/officeart/2005/8/layout/list1"/>
    <dgm:cxn modelId="{BCAEEF2F-D908-4CB4-B249-9F0DF9550135}" srcId="{1628E2A7-8367-4315-BC93-F8E6883231B8}" destId="{408468D1-7FC0-40E1-9FCC-0BD27D3E3FD0}" srcOrd="0" destOrd="0" parTransId="{CDFB880F-C259-41C9-AF36-9AEB236B36DB}" sibTransId="{0066F8F7-13CD-41F9-8112-A8B924449200}"/>
    <dgm:cxn modelId="{B8612F32-F26C-4034-A64E-46425D0332E7}" type="presOf" srcId="{B1DF334B-C380-487D-A37C-858EA878D2A2}" destId="{0346A9B2-5F35-4D25-9B85-33ED8BEE7928}" srcOrd="1" destOrd="0" presId="urn:microsoft.com/office/officeart/2005/8/layout/list1"/>
    <dgm:cxn modelId="{7683D433-8F44-4A38-A741-79138EB37149}" type="presOf" srcId="{7083B570-49E3-45DB-84FE-C97145BE3971}" destId="{B1806C1B-DFBB-4E46-A569-CC302822F962}" srcOrd="0" destOrd="0" presId="urn:microsoft.com/office/officeart/2005/8/layout/list1"/>
    <dgm:cxn modelId="{CA626D4D-5163-44A2-BA60-CEFEC625B4B4}" srcId="{B1DF334B-C380-487D-A37C-858EA878D2A2}" destId="{8D43B35F-48A3-48EC-9049-6D352CD4EFC3}" srcOrd="1" destOrd="0" parTransId="{F6777CE0-59A1-4359-98C7-F74E34D99E32}" sibTransId="{2B1F8F7B-9ED8-4269-B5D0-6CF859E494AF}"/>
    <dgm:cxn modelId="{4F90DE79-7217-4E3C-8815-FA0023109FE5}" srcId="{1628E2A7-8367-4315-BC93-F8E6883231B8}" destId="{B1DF334B-C380-487D-A37C-858EA878D2A2}" srcOrd="2" destOrd="0" parTransId="{0EFC07D2-FADA-4950-B804-1D2715E26BC9}" sibTransId="{A35A5135-498F-4B5E-B050-0E3654031F6F}"/>
    <dgm:cxn modelId="{4A870A9B-6024-4EA9-AB53-289A2B0C6391}" type="presOf" srcId="{1628E2A7-8367-4315-BC93-F8E6883231B8}" destId="{B3A1C81E-9D78-4A58-B0EF-BC82E3640EF4}" srcOrd="0" destOrd="0" presId="urn:microsoft.com/office/officeart/2005/8/layout/list1"/>
    <dgm:cxn modelId="{41CA2E9D-F2AB-4AC5-AD5D-6CC0E661A3A6}" type="presOf" srcId="{873866A7-3DF1-49BF-BC13-F1EB783912B9}" destId="{4AA8D73D-4E72-4D17-B706-A89E573C35CC}" srcOrd="1" destOrd="0" presId="urn:microsoft.com/office/officeart/2005/8/layout/list1"/>
    <dgm:cxn modelId="{56DC40A4-F33D-4790-AD5E-8408684D33FD}" type="presOf" srcId="{77282CA4-4559-442D-B9C8-6C1DF8F9915C}" destId="{28F476BF-9761-4A43-9447-C997A4E1FF45}" srcOrd="0" destOrd="1" presId="urn:microsoft.com/office/officeart/2005/8/layout/list1"/>
    <dgm:cxn modelId="{25A387AC-09B7-4CBF-9B2B-17FB5DAF2B90}" type="presOf" srcId="{6018BA4F-75B7-427C-8AAC-05DEDB6CD02F}" destId="{3FCC612E-D0B7-4006-8784-66E1CA20BF06}" srcOrd="0" destOrd="1" presId="urn:microsoft.com/office/officeart/2005/8/layout/list1"/>
    <dgm:cxn modelId="{DCE79CB6-D37E-4E48-A1C2-C971EE7DBBCC}" type="presOf" srcId="{8D43B35F-48A3-48EC-9049-6D352CD4EFC3}" destId="{B1806C1B-DFBB-4E46-A569-CC302822F962}" srcOrd="0" destOrd="1" presId="urn:microsoft.com/office/officeart/2005/8/layout/list1"/>
    <dgm:cxn modelId="{4DC5AEB7-07F3-47EB-848E-77190E7185EE}" srcId="{408468D1-7FC0-40E1-9FCC-0BD27D3E3FD0}" destId="{CDE086CE-BA4F-4417-9A58-47B322DCEEBC}" srcOrd="0" destOrd="0" parTransId="{25BD36D0-6088-4BD6-9221-6F7296DDBC6B}" sibTransId="{BEEAE52B-E88B-445C-9EFC-96F1068B4D5F}"/>
    <dgm:cxn modelId="{FDE1ABD3-D29B-4DFD-ABC1-2D42D224939F}" srcId="{408468D1-7FC0-40E1-9FCC-0BD27D3E3FD0}" destId="{77282CA4-4559-442D-B9C8-6C1DF8F9915C}" srcOrd="1" destOrd="0" parTransId="{1C746197-8BCA-45EA-91CF-F99A08308F3C}" sibTransId="{4B492BF7-9271-4993-B321-76A4A6719319}"/>
    <dgm:cxn modelId="{D430A4F5-0C88-4D66-86C9-A3836AAD5CC5}" srcId="{873866A7-3DF1-49BF-BC13-F1EB783912B9}" destId="{6018BA4F-75B7-427C-8AAC-05DEDB6CD02F}" srcOrd="1" destOrd="0" parTransId="{CB0552B9-B21A-4D62-9C61-603B9096E9B6}" sibTransId="{6C6C10C9-8C35-4C68-947C-AF9445FCC037}"/>
    <dgm:cxn modelId="{D89AC3F5-EA49-4EC0-BB3C-D0329B47C5CF}" srcId="{1628E2A7-8367-4315-BC93-F8E6883231B8}" destId="{873866A7-3DF1-49BF-BC13-F1EB783912B9}" srcOrd="1" destOrd="0" parTransId="{97399305-2399-4D6F-B662-D28248973A9B}" sibTransId="{0B8E2F4D-B341-41AC-A2E9-4E8E4D3BE861}"/>
    <dgm:cxn modelId="{4F2893FB-2624-441C-A6F1-D8BD2B322926}" srcId="{B1DF334B-C380-487D-A37C-858EA878D2A2}" destId="{7083B570-49E3-45DB-84FE-C97145BE3971}" srcOrd="0" destOrd="0" parTransId="{FFC2843C-5943-49F3-8BDD-C24FBB53CEC9}" sibTransId="{A3049DE9-B918-4440-9E1B-4753DC408CB9}"/>
    <dgm:cxn modelId="{E8E717FD-28BF-46A1-9D40-F46A88AA62D3}" type="presOf" srcId="{873866A7-3DF1-49BF-BC13-F1EB783912B9}" destId="{353452C5-7221-4900-AD42-C4CC918547A1}" srcOrd="0" destOrd="0" presId="urn:microsoft.com/office/officeart/2005/8/layout/list1"/>
    <dgm:cxn modelId="{C9706AE2-3227-417E-9014-9979E8EBDEB5}" type="presParOf" srcId="{B3A1C81E-9D78-4A58-B0EF-BC82E3640EF4}" destId="{E471927A-1EB7-45C8-8648-95FD903E71A2}" srcOrd="0" destOrd="0" presId="urn:microsoft.com/office/officeart/2005/8/layout/list1"/>
    <dgm:cxn modelId="{1B633DD6-F0EB-4869-8D97-C82CD6F514B4}" type="presParOf" srcId="{E471927A-1EB7-45C8-8648-95FD903E71A2}" destId="{81690E0B-7F79-4C23-B951-E52BA179BDC2}" srcOrd="0" destOrd="0" presId="urn:microsoft.com/office/officeart/2005/8/layout/list1"/>
    <dgm:cxn modelId="{7C8EE129-C1A4-4B4C-A1C5-76A0AD088F3B}" type="presParOf" srcId="{E471927A-1EB7-45C8-8648-95FD903E71A2}" destId="{ACE20552-A9E2-4724-A040-C6A2DBB5EB2D}" srcOrd="1" destOrd="0" presId="urn:microsoft.com/office/officeart/2005/8/layout/list1"/>
    <dgm:cxn modelId="{E3582811-4AD5-4AA0-A22E-02C0C0074A17}" type="presParOf" srcId="{B3A1C81E-9D78-4A58-B0EF-BC82E3640EF4}" destId="{202F7965-7BB7-4177-8B9D-AFC094A65AA2}" srcOrd="1" destOrd="0" presId="urn:microsoft.com/office/officeart/2005/8/layout/list1"/>
    <dgm:cxn modelId="{B436688D-2949-4FBC-83BC-0730FEBD2CB1}" type="presParOf" srcId="{B3A1C81E-9D78-4A58-B0EF-BC82E3640EF4}" destId="{28F476BF-9761-4A43-9447-C997A4E1FF45}" srcOrd="2" destOrd="0" presId="urn:microsoft.com/office/officeart/2005/8/layout/list1"/>
    <dgm:cxn modelId="{50893374-2831-4127-A914-79B04AC999B0}" type="presParOf" srcId="{B3A1C81E-9D78-4A58-B0EF-BC82E3640EF4}" destId="{A632ED64-6A00-4688-B36A-C2245CBCE37B}" srcOrd="3" destOrd="0" presId="urn:microsoft.com/office/officeart/2005/8/layout/list1"/>
    <dgm:cxn modelId="{A62B9AA8-D62D-4430-9307-D95A4EF9D7D7}" type="presParOf" srcId="{B3A1C81E-9D78-4A58-B0EF-BC82E3640EF4}" destId="{707D4E00-C075-428A-B4D6-5C6567BD2ECA}" srcOrd="4" destOrd="0" presId="urn:microsoft.com/office/officeart/2005/8/layout/list1"/>
    <dgm:cxn modelId="{0283B242-666D-43A6-A006-0C915809867B}" type="presParOf" srcId="{707D4E00-C075-428A-B4D6-5C6567BD2ECA}" destId="{353452C5-7221-4900-AD42-C4CC918547A1}" srcOrd="0" destOrd="0" presId="urn:microsoft.com/office/officeart/2005/8/layout/list1"/>
    <dgm:cxn modelId="{A2B2621F-A72E-40B2-8982-C4233A3F2746}" type="presParOf" srcId="{707D4E00-C075-428A-B4D6-5C6567BD2ECA}" destId="{4AA8D73D-4E72-4D17-B706-A89E573C35CC}" srcOrd="1" destOrd="0" presId="urn:microsoft.com/office/officeart/2005/8/layout/list1"/>
    <dgm:cxn modelId="{1B767235-8374-476B-99CA-EECABDD60544}" type="presParOf" srcId="{B3A1C81E-9D78-4A58-B0EF-BC82E3640EF4}" destId="{988271EA-8D6C-4F67-A40C-96970DDD57F5}" srcOrd="5" destOrd="0" presId="urn:microsoft.com/office/officeart/2005/8/layout/list1"/>
    <dgm:cxn modelId="{9E2A779F-08F5-4286-A9DC-9D36319258B6}" type="presParOf" srcId="{B3A1C81E-9D78-4A58-B0EF-BC82E3640EF4}" destId="{3FCC612E-D0B7-4006-8784-66E1CA20BF06}" srcOrd="6" destOrd="0" presId="urn:microsoft.com/office/officeart/2005/8/layout/list1"/>
    <dgm:cxn modelId="{A3591580-9DA5-44C8-AB1F-3C0BD3B95934}" type="presParOf" srcId="{B3A1C81E-9D78-4A58-B0EF-BC82E3640EF4}" destId="{047750A2-C4B5-4708-98D5-E6F7F2A40BC7}" srcOrd="7" destOrd="0" presId="urn:microsoft.com/office/officeart/2005/8/layout/list1"/>
    <dgm:cxn modelId="{E93BB95C-0A14-4299-A6B1-6A57A3059D57}" type="presParOf" srcId="{B3A1C81E-9D78-4A58-B0EF-BC82E3640EF4}" destId="{FECFA791-DA45-4C68-A0F9-9C2CE6278763}" srcOrd="8" destOrd="0" presId="urn:microsoft.com/office/officeart/2005/8/layout/list1"/>
    <dgm:cxn modelId="{647FB040-DB9B-4E59-B2F9-98DBB8AA5944}" type="presParOf" srcId="{FECFA791-DA45-4C68-A0F9-9C2CE6278763}" destId="{E50C6F60-BA16-44E7-860F-BCA1270CFE38}" srcOrd="0" destOrd="0" presId="urn:microsoft.com/office/officeart/2005/8/layout/list1"/>
    <dgm:cxn modelId="{D8C13C65-F062-40DB-8084-DD38F83B2673}" type="presParOf" srcId="{FECFA791-DA45-4C68-A0F9-9C2CE6278763}" destId="{0346A9B2-5F35-4D25-9B85-33ED8BEE7928}" srcOrd="1" destOrd="0" presId="urn:microsoft.com/office/officeart/2005/8/layout/list1"/>
    <dgm:cxn modelId="{55098015-B4ED-4AA5-9DF3-50434AAD13B4}" type="presParOf" srcId="{B3A1C81E-9D78-4A58-B0EF-BC82E3640EF4}" destId="{F99BE7E9-BCD4-4901-AAF4-E2A6FA2A6C4F}" srcOrd="9" destOrd="0" presId="urn:microsoft.com/office/officeart/2005/8/layout/list1"/>
    <dgm:cxn modelId="{A6FEDD62-54AE-4986-B091-D6DDCEBA4272}" type="presParOf" srcId="{B3A1C81E-9D78-4A58-B0EF-BC82E3640EF4}" destId="{B1806C1B-DFBB-4E46-A569-CC302822F9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E9631-541C-4EB2-9B45-B6F24991363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DADC22A-FFC0-49CC-9A52-AE79D8279C2F}">
      <dgm:prSet phldrT="[텍스트]"/>
      <dgm:spPr/>
      <dgm:t>
        <a:bodyPr/>
        <a:lstStyle/>
        <a:p>
          <a:pPr latinLnBrk="1"/>
          <a:r>
            <a:rPr lang="en-US" b="1" i="0" dirty="0"/>
            <a:t>Modern Guns: Handgun</a:t>
          </a:r>
        </a:p>
        <a:p>
          <a:pPr latinLnBrk="1"/>
          <a:endParaRPr lang="en-US" b="1" i="0" dirty="0"/>
        </a:p>
      </dgm:t>
    </dgm:pt>
    <dgm:pt modelId="{DFA630E1-EDD9-40C9-A8A4-BD3070CF2A39}" type="par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F453376E-3503-48EA-A4B9-6C1FC6435323}" type="sib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36F465FA-4C45-4883-BF03-A50B9717DF4B}">
      <dgm:prSet phldrT="[텍스트]"/>
      <dgm:spPr/>
      <dgm:t>
        <a:bodyPr/>
        <a:lstStyle/>
        <a:p>
          <a:pPr latinLnBrk="1"/>
          <a:r>
            <a:rPr lang="en-US" altLang="ko-KR" dirty="0"/>
            <a:t>Modern Guns: Handgun</a:t>
          </a:r>
          <a:r>
            <a:rPr lang="ko-KR" altLang="en-US" dirty="0"/>
            <a:t> 무료 </a:t>
          </a:r>
          <a:r>
            <a:rPr lang="ko-KR" altLang="en-US" dirty="0" err="1"/>
            <a:t>에셋</a:t>
          </a:r>
          <a:endParaRPr lang="ko-KR" altLang="en-US" dirty="0"/>
        </a:p>
      </dgm:t>
    </dgm:pt>
    <dgm:pt modelId="{1C085BD4-AC1F-4F00-96AD-EC8D1D10CBC5}" type="par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FB7B91D2-C9C7-4E35-884B-304F266EA9DC}" type="sib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C0F87C67-3433-4077-AE68-BE3ECD84EC4C}">
      <dgm:prSet phldrT="[텍스트]"/>
      <dgm:spPr/>
      <dgm:t>
        <a:bodyPr/>
        <a:lstStyle/>
        <a:p>
          <a:pPr latinLnBrk="1"/>
          <a:r>
            <a:rPr lang="en-US" altLang="ko-KR" b="1" dirty="0"/>
            <a:t>Monsters - Killer</a:t>
          </a:r>
        </a:p>
        <a:p>
          <a:pPr latinLnBrk="1"/>
          <a:endParaRPr lang="ko-KR" altLang="en-US" dirty="0"/>
        </a:p>
      </dgm:t>
    </dgm:pt>
    <dgm:pt modelId="{5E1BEB26-41B5-4156-AFE3-B023409A4132}" type="par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8CE2BA92-256C-40C9-AE31-4E7823040CD2}" type="sib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B5251376-3D38-42C5-9655-942944F6BC47}">
      <dgm:prSet phldrT="[텍스트]"/>
      <dgm:spPr/>
      <dgm:t>
        <a:bodyPr/>
        <a:lstStyle/>
        <a:p>
          <a:pPr latinLnBrk="1"/>
          <a:r>
            <a:rPr lang="en-US" altLang="ko-KR" dirty="0"/>
            <a:t>Monsters – Killer </a:t>
          </a:r>
          <a:r>
            <a:rPr lang="ko-KR" altLang="en-US" dirty="0"/>
            <a:t>무료 </a:t>
          </a:r>
          <a:r>
            <a:rPr lang="ko-KR" altLang="en-US" dirty="0" err="1"/>
            <a:t>에셋</a:t>
          </a:r>
          <a:r>
            <a:rPr lang="en-US" altLang="ko-KR" dirty="0"/>
            <a:t>(</a:t>
          </a:r>
          <a:r>
            <a:rPr lang="ko-KR" altLang="en-US" dirty="0"/>
            <a:t>쿠폰사용</a:t>
          </a:r>
          <a:r>
            <a:rPr lang="en-US" altLang="ko-KR" dirty="0"/>
            <a:t>)</a:t>
          </a:r>
          <a:endParaRPr lang="ko-KR" altLang="en-US" dirty="0"/>
        </a:p>
      </dgm:t>
    </dgm:pt>
    <dgm:pt modelId="{26E4A848-F387-4181-809C-1AEDB7F987D9}" type="parTrans" cxnId="{EFD30D41-7BEF-457F-B1A2-DF4D982B91E4}">
      <dgm:prSet/>
      <dgm:spPr/>
      <dgm:t>
        <a:bodyPr/>
        <a:lstStyle/>
        <a:p>
          <a:pPr latinLnBrk="1"/>
          <a:endParaRPr lang="ko-KR" altLang="en-US"/>
        </a:p>
      </dgm:t>
    </dgm:pt>
    <dgm:pt modelId="{0A5508D5-8948-4C4E-BB1E-0C1C4D468EDF}" type="sibTrans" cxnId="{EFD30D41-7BEF-457F-B1A2-DF4D982B91E4}">
      <dgm:prSet/>
      <dgm:spPr/>
      <dgm:t>
        <a:bodyPr/>
        <a:lstStyle/>
        <a:p>
          <a:pPr latinLnBrk="1"/>
          <a:endParaRPr lang="ko-KR" altLang="en-US"/>
        </a:p>
      </dgm:t>
    </dgm:pt>
    <dgm:pt modelId="{629A92CA-D5EF-419F-978E-2E35920CBF43}">
      <dgm:prSet phldrT="[텍스트]"/>
      <dgm:spPr/>
      <dgm:t>
        <a:bodyPr/>
        <a:lstStyle/>
        <a:p>
          <a:pPr latinLnBrk="1"/>
          <a:r>
            <a:rPr lang="en-US" b="1" i="0" dirty="0"/>
            <a:t>Free Zombie Character Sounds</a:t>
          </a:r>
        </a:p>
        <a:p>
          <a:pPr latinLnBrk="1"/>
          <a:endParaRPr lang="ko-KR" altLang="en-US" dirty="0"/>
        </a:p>
      </dgm:t>
    </dgm:pt>
    <dgm:pt modelId="{6D2A76CB-1765-4754-B018-190AE5D161AD}" type="parTrans" cxnId="{293ED025-A407-41A3-B389-D856B0714F17}">
      <dgm:prSet/>
      <dgm:spPr/>
      <dgm:t>
        <a:bodyPr/>
        <a:lstStyle/>
        <a:p>
          <a:pPr latinLnBrk="1"/>
          <a:endParaRPr lang="ko-KR" altLang="en-US"/>
        </a:p>
      </dgm:t>
    </dgm:pt>
    <dgm:pt modelId="{43DFE77F-E57A-4310-A749-667CBA512A0B}" type="sibTrans" cxnId="{293ED025-A407-41A3-B389-D856B0714F17}">
      <dgm:prSet/>
      <dgm:spPr/>
      <dgm:t>
        <a:bodyPr/>
        <a:lstStyle/>
        <a:p>
          <a:pPr latinLnBrk="1"/>
          <a:endParaRPr lang="ko-KR" altLang="en-US"/>
        </a:p>
      </dgm:t>
    </dgm:pt>
    <dgm:pt modelId="{3246D561-4DF3-4431-83E2-B48437F01C70}">
      <dgm:prSet phldrT="[텍스트]"/>
      <dgm:spPr/>
      <dgm:t>
        <a:bodyPr/>
        <a:lstStyle/>
        <a:p>
          <a:pPr latinLnBrk="1"/>
          <a:r>
            <a:rPr lang="en-US" b="0" i="0" dirty="0"/>
            <a:t>Free Zombie Character Sounds </a:t>
          </a:r>
          <a:r>
            <a:rPr lang="ko-KR" altLang="en-US" b="0" i="0" dirty="0"/>
            <a:t>무료 </a:t>
          </a:r>
          <a:r>
            <a:rPr lang="ko-KR" altLang="en-US" b="0" i="0" dirty="0" err="1"/>
            <a:t>에셋</a:t>
          </a:r>
          <a:endParaRPr lang="ko-KR" altLang="en-US" b="0" dirty="0"/>
        </a:p>
      </dgm:t>
    </dgm:pt>
    <dgm:pt modelId="{C417D45C-BDE7-497F-8ABF-F788AFEF2DC9}" type="parTrans" cxnId="{CE869DE2-BC93-4445-BCB3-872667CF8C8D}">
      <dgm:prSet/>
      <dgm:spPr/>
      <dgm:t>
        <a:bodyPr/>
        <a:lstStyle/>
        <a:p>
          <a:pPr latinLnBrk="1"/>
          <a:endParaRPr lang="ko-KR" altLang="en-US"/>
        </a:p>
      </dgm:t>
    </dgm:pt>
    <dgm:pt modelId="{55967263-9459-47F4-AC84-8176DA7042DD}" type="sibTrans" cxnId="{CE869DE2-BC93-4445-BCB3-872667CF8C8D}">
      <dgm:prSet/>
      <dgm:spPr/>
      <dgm:t>
        <a:bodyPr/>
        <a:lstStyle/>
        <a:p>
          <a:pPr latinLnBrk="1"/>
          <a:endParaRPr lang="ko-KR" altLang="en-US"/>
        </a:p>
      </dgm:t>
    </dgm:pt>
    <dgm:pt modelId="{EF7A490A-E4A6-43CC-9033-071BDF7A464C}">
      <dgm:prSet phldrT="[텍스트]"/>
      <dgm:spPr/>
      <dgm:t>
        <a:bodyPr/>
        <a:lstStyle/>
        <a:p>
          <a:pPr latinLnBrk="1"/>
          <a:r>
            <a:rPr lang="ko-KR" altLang="en-US" dirty="0"/>
            <a:t>활용 </a:t>
          </a:r>
          <a:r>
            <a:rPr lang="en-US" altLang="ko-KR" dirty="0"/>
            <a:t>: </a:t>
          </a:r>
          <a:r>
            <a:rPr lang="ko-KR" altLang="en-US" dirty="0"/>
            <a:t>괴물이 생성되었을 때 괴물에게서 나는 소리</a:t>
          </a:r>
        </a:p>
      </dgm:t>
    </dgm:pt>
    <dgm:pt modelId="{C5DE8528-2F2B-4626-A497-A600DEA7BEF6}" type="parTrans" cxnId="{F4A262DF-6011-494F-A483-6E9113005A11}">
      <dgm:prSet/>
      <dgm:spPr/>
      <dgm:t>
        <a:bodyPr/>
        <a:lstStyle/>
        <a:p>
          <a:pPr latinLnBrk="1"/>
          <a:endParaRPr lang="ko-KR" altLang="en-US"/>
        </a:p>
      </dgm:t>
    </dgm:pt>
    <dgm:pt modelId="{1867B0F6-51C4-4D01-8F5A-1F60F0C59D6E}" type="sibTrans" cxnId="{F4A262DF-6011-494F-A483-6E9113005A11}">
      <dgm:prSet/>
      <dgm:spPr/>
      <dgm:t>
        <a:bodyPr/>
        <a:lstStyle/>
        <a:p>
          <a:pPr latinLnBrk="1"/>
          <a:endParaRPr lang="ko-KR" altLang="en-US"/>
        </a:p>
      </dgm:t>
    </dgm:pt>
    <dgm:pt modelId="{1DF7B640-25E1-4820-83C0-075007ACEFD5}">
      <dgm:prSet phldrT="[텍스트]"/>
      <dgm:spPr/>
      <dgm:t>
        <a:bodyPr/>
        <a:lstStyle/>
        <a:p>
          <a:pPr latinLnBrk="1"/>
          <a:r>
            <a:rPr lang="ko-KR" altLang="en-US" dirty="0"/>
            <a:t>활용 </a:t>
          </a:r>
          <a:r>
            <a:rPr lang="en-US" altLang="ko-KR" dirty="0"/>
            <a:t>: </a:t>
          </a:r>
          <a:r>
            <a:rPr lang="ko-KR" altLang="en-US" dirty="0"/>
            <a:t>사격을 위한 권총</a:t>
          </a:r>
        </a:p>
      </dgm:t>
    </dgm:pt>
    <dgm:pt modelId="{AEE444C7-A3E1-4939-83BA-E9D6A4B349BD}" type="par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64A490F3-13BC-4033-9913-DE8129572198}" type="sib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7978A441-4293-4687-9E06-4AC16DAC3AD0}">
      <dgm:prSet phldrT="[텍스트]"/>
      <dgm:spPr/>
      <dgm:t>
        <a:bodyPr/>
        <a:lstStyle/>
        <a:p>
          <a:pPr latinLnBrk="1"/>
          <a:r>
            <a:rPr lang="ko-KR" altLang="en-US" dirty="0"/>
            <a:t>활용 </a:t>
          </a:r>
          <a:r>
            <a:rPr lang="en-US" altLang="ko-KR" dirty="0"/>
            <a:t>: </a:t>
          </a:r>
          <a:r>
            <a:rPr lang="ko-KR" altLang="en-US" dirty="0"/>
            <a:t>플레이어가 제거해야 할 괴물</a:t>
          </a:r>
        </a:p>
      </dgm:t>
    </dgm:pt>
    <dgm:pt modelId="{D349B650-FFBF-4E64-B28D-2C8A689BE52A}" type="parTrans" cxnId="{B8B9D382-1F88-42D2-B3B0-8D501E62AF42}">
      <dgm:prSet/>
      <dgm:spPr/>
      <dgm:t>
        <a:bodyPr/>
        <a:lstStyle/>
        <a:p>
          <a:pPr latinLnBrk="1"/>
          <a:endParaRPr lang="ko-KR" altLang="en-US"/>
        </a:p>
      </dgm:t>
    </dgm:pt>
    <dgm:pt modelId="{655559D0-A24B-4EF4-AAF2-CA6800C2F7F6}" type="sibTrans" cxnId="{B8B9D382-1F88-42D2-B3B0-8D501E62AF42}">
      <dgm:prSet/>
      <dgm:spPr/>
      <dgm:t>
        <a:bodyPr/>
        <a:lstStyle/>
        <a:p>
          <a:pPr latinLnBrk="1"/>
          <a:endParaRPr lang="ko-KR" altLang="en-US"/>
        </a:p>
      </dgm:t>
    </dgm:pt>
    <dgm:pt modelId="{890735F8-756D-4CC8-861F-ECEB739B5F36}" type="pres">
      <dgm:prSet presAssocID="{CA2E9631-541C-4EB2-9B45-B6F249913631}" presName="linear" presStyleCnt="0">
        <dgm:presLayoutVars>
          <dgm:dir/>
          <dgm:resizeHandles val="exact"/>
        </dgm:presLayoutVars>
      </dgm:prSet>
      <dgm:spPr/>
    </dgm:pt>
    <dgm:pt modelId="{045FFCA7-B2CC-418E-82EA-4DC3A146B741}" type="pres">
      <dgm:prSet presAssocID="{4DADC22A-FFC0-49CC-9A52-AE79D8279C2F}" presName="comp" presStyleCnt="0"/>
      <dgm:spPr/>
    </dgm:pt>
    <dgm:pt modelId="{10D904A6-C8E6-4F81-B3A0-AE947839856A}" type="pres">
      <dgm:prSet presAssocID="{4DADC22A-FFC0-49CC-9A52-AE79D8279C2F}" presName="box" presStyleLbl="node1" presStyleIdx="0" presStyleCnt="3" custLinFactNeighborX="-188" custLinFactNeighborY="-5400"/>
      <dgm:spPr/>
    </dgm:pt>
    <dgm:pt modelId="{B7E15350-8906-4424-94B3-8ECB1E22F449}" type="pres">
      <dgm:prSet presAssocID="{4DADC22A-FFC0-49CC-9A52-AE79D8279C2F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76858D65-5C5A-40DA-AB1F-B33742C1B80C}" type="pres">
      <dgm:prSet presAssocID="{4DADC22A-FFC0-49CC-9A52-AE79D8279C2F}" presName="text" presStyleLbl="node1" presStyleIdx="0" presStyleCnt="3">
        <dgm:presLayoutVars>
          <dgm:bulletEnabled val="1"/>
        </dgm:presLayoutVars>
      </dgm:prSet>
      <dgm:spPr/>
    </dgm:pt>
    <dgm:pt modelId="{86650ECD-1611-4804-BEA3-1BCB1B964B5D}" type="pres">
      <dgm:prSet presAssocID="{F453376E-3503-48EA-A4B9-6C1FC6435323}" presName="spacer" presStyleCnt="0"/>
      <dgm:spPr/>
    </dgm:pt>
    <dgm:pt modelId="{B8DD1D62-E2D8-475D-86F8-B7C43D89BF4C}" type="pres">
      <dgm:prSet presAssocID="{C0F87C67-3433-4077-AE68-BE3ECD84EC4C}" presName="comp" presStyleCnt="0"/>
      <dgm:spPr/>
    </dgm:pt>
    <dgm:pt modelId="{67FB5CE9-85EA-49C6-806D-0F2F6B8F95AA}" type="pres">
      <dgm:prSet presAssocID="{C0F87C67-3433-4077-AE68-BE3ECD84EC4C}" presName="box" presStyleLbl="node1" presStyleIdx="1" presStyleCnt="3" custLinFactNeighborX="188" custLinFactNeighborY="900"/>
      <dgm:spPr/>
    </dgm:pt>
    <dgm:pt modelId="{20F8E294-363E-4AA3-92FF-E1B42B8569CF}" type="pres">
      <dgm:prSet presAssocID="{C0F87C67-3433-4077-AE68-BE3ECD84EC4C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4D899DA2-24EC-4A6A-A000-5447464084CA}" type="pres">
      <dgm:prSet presAssocID="{C0F87C67-3433-4077-AE68-BE3ECD84EC4C}" presName="text" presStyleLbl="node1" presStyleIdx="1" presStyleCnt="3">
        <dgm:presLayoutVars>
          <dgm:bulletEnabled val="1"/>
        </dgm:presLayoutVars>
      </dgm:prSet>
      <dgm:spPr/>
    </dgm:pt>
    <dgm:pt modelId="{AF10426E-CB03-4FE4-BAC4-3339AEEDC011}" type="pres">
      <dgm:prSet presAssocID="{8CE2BA92-256C-40C9-AE31-4E7823040CD2}" presName="spacer" presStyleCnt="0"/>
      <dgm:spPr/>
    </dgm:pt>
    <dgm:pt modelId="{CDBE1536-6004-4A22-BA7E-72F480FFBB5F}" type="pres">
      <dgm:prSet presAssocID="{629A92CA-D5EF-419F-978E-2E35920CBF43}" presName="comp" presStyleCnt="0"/>
      <dgm:spPr/>
    </dgm:pt>
    <dgm:pt modelId="{C0AD1D67-8437-4308-BFB9-D08AB7A55477}" type="pres">
      <dgm:prSet presAssocID="{629A92CA-D5EF-419F-978E-2E35920CBF43}" presName="box" presStyleLbl="node1" presStyleIdx="2" presStyleCnt="3"/>
      <dgm:spPr/>
    </dgm:pt>
    <dgm:pt modelId="{A8EA7544-9FDB-47D3-86D1-E6B14190DDE1}" type="pres">
      <dgm:prSet presAssocID="{629A92CA-D5EF-419F-978E-2E35920CBF43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4364BCEA-A6C9-4DC9-A580-16613BF5E9AD}" type="pres">
      <dgm:prSet presAssocID="{629A92CA-D5EF-419F-978E-2E35920CBF43}" presName="text" presStyleLbl="node1" presStyleIdx="2" presStyleCnt="3">
        <dgm:presLayoutVars>
          <dgm:bulletEnabled val="1"/>
        </dgm:presLayoutVars>
      </dgm:prSet>
      <dgm:spPr/>
    </dgm:pt>
  </dgm:ptLst>
  <dgm:cxnLst>
    <dgm:cxn modelId="{4E639E00-813F-46DC-BF77-39C70F21A715}" type="presOf" srcId="{3246D561-4DF3-4431-83E2-B48437F01C70}" destId="{C0AD1D67-8437-4308-BFB9-D08AB7A55477}" srcOrd="0" destOrd="1" presId="urn:microsoft.com/office/officeart/2005/8/layout/vList4"/>
    <dgm:cxn modelId="{E19B050A-8D6C-4704-8C8F-F009EE9D4A36}" type="presOf" srcId="{B5251376-3D38-42C5-9655-942944F6BC47}" destId="{67FB5CE9-85EA-49C6-806D-0F2F6B8F95AA}" srcOrd="0" destOrd="1" presId="urn:microsoft.com/office/officeart/2005/8/layout/vList4"/>
    <dgm:cxn modelId="{9C8C350E-4BBE-4C75-85DD-2836F2062F91}" type="presOf" srcId="{629A92CA-D5EF-419F-978E-2E35920CBF43}" destId="{4364BCEA-A6C9-4DC9-A580-16613BF5E9AD}" srcOrd="1" destOrd="0" presId="urn:microsoft.com/office/officeart/2005/8/layout/vList4"/>
    <dgm:cxn modelId="{23E57D14-4FF7-4310-871B-B8260B55F2E4}" srcId="{CA2E9631-541C-4EB2-9B45-B6F249913631}" destId="{4DADC22A-FFC0-49CC-9A52-AE79D8279C2F}" srcOrd="0" destOrd="0" parTransId="{DFA630E1-EDD9-40C9-A8A4-BD3070CF2A39}" sibTransId="{F453376E-3503-48EA-A4B9-6C1FC6435323}"/>
    <dgm:cxn modelId="{293ED025-A407-41A3-B389-D856B0714F17}" srcId="{CA2E9631-541C-4EB2-9B45-B6F249913631}" destId="{629A92CA-D5EF-419F-978E-2E35920CBF43}" srcOrd="2" destOrd="0" parTransId="{6D2A76CB-1765-4754-B018-190AE5D161AD}" sibTransId="{43DFE77F-E57A-4310-A749-667CBA512A0B}"/>
    <dgm:cxn modelId="{36AC2830-BC8B-435F-A27B-C587FEF96A62}" type="presOf" srcId="{7978A441-4293-4687-9E06-4AC16DAC3AD0}" destId="{67FB5CE9-85EA-49C6-806D-0F2F6B8F95AA}" srcOrd="0" destOrd="2" presId="urn:microsoft.com/office/officeart/2005/8/layout/vList4"/>
    <dgm:cxn modelId="{7B05F735-9A46-4099-83F5-B384AB160849}" type="presOf" srcId="{7978A441-4293-4687-9E06-4AC16DAC3AD0}" destId="{4D899DA2-24EC-4A6A-A000-5447464084CA}" srcOrd="1" destOrd="2" presId="urn:microsoft.com/office/officeart/2005/8/layout/vList4"/>
    <dgm:cxn modelId="{8E073D5C-0AD2-493F-BBD9-DE482A3A65CA}" type="presOf" srcId="{629A92CA-D5EF-419F-978E-2E35920CBF43}" destId="{C0AD1D67-8437-4308-BFB9-D08AB7A55477}" srcOrd="0" destOrd="0" presId="urn:microsoft.com/office/officeart/2005/8/layout/vList4"/>
    <dgm:cxn modelId="{EFD30D41-7BEF-457F-B1A2-DF4D982B91E4}" srcId="{C0F87C67-3433-4077-AE68-BE3ECD84EC4C}" destId="{B5251376-3D38-42C5-9655-942944F6BC47}" srcOrd="0" destOrd="0" parTransId="{26E4A848-F387-4181-809C-1AEDB7F987D9}" sibTransId="{0A5508D5-8948-4C4E-BB1E-0C1C4D468EDF}"/>
    <dgm:cxn modelId="{54FE8B67-55D0-4EFC-BAF6-0A0DF9F35D88}" type="presOf" srcId="{C0F87C67-3433-4077-AE68-BE3ECD84EC4C}" destId="{67FB5CE9-85EA-49C6-806D-0F2F6B8F95AA}" srcOrd="0" destOrd="0" presId="urn:microsoft.com/office/officeart/2005/8/layout/vList4"/>
    <dgm:cxn modelId="{85E05A6B-29CF-4B82-9F2F-9F64DA69B56E}" type="presOf" srcId="{36F465FA-4C45-4883-BF03-A50B9717DF4B}" destId="{10D904A6-C8E6-4F81-B3A0-AE947839856A}" srcOrd="0" destOrd="1" presId="urn:microsoft.com/office/officeart/2005/8/layout/vList4"/>
    <dgm:cxn modelId="{ABEE1651-5DCC-4087-817F-82C1B11A7ADE}" srcId="{CA2E9631-541C-4EB2-9B45-B6F249913631}" destId="{C0F87C67-3433-4077-AE68-BE3ECD84EC4C}" srcOrd="1" destOrd="0" parTransId="{5E1BEB26-41B5-4156-AFE3-B023409A4132}" sibTransId="{8CE2BA92-256C-40C9-AE31-4E7823040CD2}"/>
    <dgm:cxn modelId="{AED81B7F-C3CC-46DC-9740-12686C9927E6}" type="presOf" srcId="{B5251376-3D38-42C5-9655-942944F6BC47}" destId="{4D899DA2-24EC-4A6A-A000-5447464084CA}" srcOrd="1" destOrd="1" presId="urn:microsoft.com/office/officeart/2005/8/layout/vList4"/>
    <dgm:cxn modelId="{CC92EA81-4B9E-4B5A-A7E9-1B80A4AEF40C}" type="presOf" srcId="{C0F87C67-3433-4077-AE68-BE3ECD84EC4C}" destId="{4D899DA2-24EC-4A6A-A000-5447464084CA}" srcOrd="1" destOrd="0" presId="urn:microsoft.com/office/officeart/2005/8/layout/vList4"/>
    <dgm:cxn modelId="{B8B9D382-1F88-42D2-B3B0-8D501E62AF42}" srcId="{C0F87C67-3433-4077-AE68-BE3ECD84EC4C}" destId="{7978A441-4293-4687-9E06-4AC16DAC3AD0}" srcOrd="1" destOrd="0" parTransId="{D349B650-FFBF-4E64-B28D-2C8A689BE52A}" sibTransId="{655559D0-A24B-4EF4-AAF2-CA6800C2F7F6}"/>
    <dgm:cxn modelId="{8DFF53AC-80BA-4AD5-AA36-62961FBB5AB1}" type="presOf" srcId="{4DADC22A-FFC0-49CC-9A52-AE79D8279C2F}" destId="{76858D65-5C5A-40DA-AB1F-B33742C1B80C}" srcOrd="1" destOrd="0" presId="urn:microsoft.com/office/officeart/2005/8/layout/vList4"/>
    <dgm:cxn modelId="{256A0AB8-44E3-4928-8E9E-58F1BE10F603}" type="presOf" srcId="{36F465FA-4C45-4883-BF03-A50B9717DF4B}" destId="{76858D65-5C5A-40DA-AB1F-B33742C1B80C}" srcOrd="1" destOrd="1" presId="urn:microsoft.com/office/officeart/2005/8/layout/vList4"/>
    <dgm:cxn modelId="{028FD1D1-B18C-4E28-9401-244D9613DED7}" srcId="{4DADC22A-FFC0-49CC-9A52-AE79D8279C2F}" destId="{1DF7B640-25E1-4820-83C0-075007ACEFD5}" srcOrd="1" destOrd="0" parTransId="{AEE444C7-A3E1-4939-83BA-E9D6A4B349BD}" sibTransId="{64A490F3-13BC-4033-9913-DE8129572198}"/>
    <dgm:cxn modelId="{3267C4D9-37AD-4B00-A6A4-1E748E885353}" type="presOf" srcId="{3246D561-4DF3-4431-83E2-B48437F01C70}" destId="{4364BCEA-A6C9-4DC9-A580-16613BF5E9AD}" srcOrd="1" destOrd="1" presId="urn:microsoft.com/office/officeart/2005/8/layout/vList4"/>
    <dgm:cxn modelId="{7A1184DB-99F9-41A8-8E50-CDCF13F0DBE7}" type="presOf" srcId="{EF7A490A-E4A6-43CC-9033-071BDF7A464C}" destId="{C0AD1D67-8437-4308-BFB9-D08AB7A55477}" srcOrd="0" destOrd="2" presId="urn:microsoft.com/office/officeart/2005/8/layout/vList4"/>
    <dgm:cxn modelId="{5CAF1BDC-9449-4CE6-9B28-D0E41E9E5FB5}" type="presOf" srcId="{CA2E9631-541C-4EB2-9B45-B6F249913631}" destId="{890735F8-756D-4CC8-861F-ECEB739B5F36}" srcOrd="0" destOrd="0" presId="urn:microsoft.com/office/officeart/2005/8/layout/vList4"/>
    <dgm:cxn modelId="{F4A262DF-6011-494F-A483-6E9113005A11}" srcId="{629A92CA-D5EF-419F-978E-2E35920CBF43}" destId="{EF7A490A-E4A6-43CC-9033-071BDF7A464C}" srcOrd="1" destOrd="0" parTransId="{C5DE8528-2F2B-4626-A497-A600DEA7BEF6}" sibTransId="{1867B0F6-51C4-4D01-8F5A-1F60F0C59D6E}"/>
    <dgm:cxn modelId="{CE869DE2-BC93-4445-BCB3-872667CF8C8D}" srcId="{629A92CA-D5EF-419F-978E-2E35920CBF43}" destId="{3246D561-4DF3-4431-83E2-B48437F01C70}" srcOrd="0" destOrd="0" parTransId="{C417D45C-BDE7-497F-8ABF-F788AFEF2DC9}" sibTransId="{55967263-9459-47F4-AC84-8176DA7042DD}"/>
    <dgm:cxn modelId="{B5377CE8-A708-47CA-A7D1-FE5AC3EC5584}" type="presOf" srcId="{EF7A490A-E4A6-43CC-9033-071BDF7A464C}" destId="{4364BCEA-A6C9-4DC9-A580-16613BF5E9AD}" srcOrd="1" destOrd="2" presId="urn:microsoft.com/office/officeart/2005/8/layout/vList4"/>
    <dgm:cxn modelId="{625F05EE-0FF6-45BE-AFD0-F680848955F5}" type="presOf" srcId="{1DF7B640-25E1-4820-83C0-075007ACEFD5}" destId="{10D904A6-C8E6-4F81-B3A0-AE947839856A}" srcOrd="0" destOrd="2" presId="urn:microsoft.com/office/officeart/2005/8/layout/vList4"/>
    <dgm:cxn modelId="{BAF027F1-0BB3-4A27-97CF-8306F475B83C}" type="presOf" srcId="{4DADC22A-FFC0-49CC-9A52-AE79D8279C2F}" destId="{10D904A6-C8E6-4F81-B3A0-AE947839856A}" srcOrd="0" destOrd="0" presId="urn:microsoft.com/office/officeart/2005/8/layout/vList4"/>
    <dgm:cxn modelId="{E55865F3-FE50-4E9A-A6DB-6193ACC70019}" srcId="{4DADC22A-FFC0-49CC-9A52-AE79D8279C2F}" destId="{36F465FA-4C45-4883-BF03-A50B9717DF4B}" srcOrd="0" destOrd="0" parTransId="{1C085BD4-AC1F-4F00-96AD-EC8D1D10CBC5}" sibTransId="{FB7B91D2-C9C7-4E35-884B-304F266EA9DC}"/>
    <dgm:cxn modelId="{41D89AFC-8827-4A5C-BD37-6024E01FC41C}" type="presOf" srcId="{1DF7B640-25E1-4820-83C0-075007ACEFD5}" destId="{76858D65-5C5A-40DA-AB1F-B33742C1B80C}" srcOrd="1" destOrd="2" presId="urn:microsoft.com/office/officeart/2005/8/layout/vList4"/>
    <dgm:cxn modelId="{14FE0B8B-D389-4C61-84E5-CC61646A5298}" type="presParOf" srcId="{890735F8-756D-4CC8-861F-ECEB739B5F36}" destId="{045FFCA7-B2CC-418E-82EA-4DC3A146B741}" srcOrd="0" destOrd="0" presId="urn:microsoft.com/office/officeart/2005/8/layout/vList4"/>
    <dgm:cxn modelId="{A830EE3B-68A8-415D-8986-BF5CAB0AECC0}" type="presParOf" srcId="{045FFCA7-B2CC-418E-82EA-4DC3A146B741}" destId="{10D904A6-C8E6-4F81-B3A0-AE947839856A}" srcOrd="0" destOrd="0" presId="urn:microsoft.com/office/officeart/2005/8/layout/vList4"/>
    <dgm:cxn modelId="{F0CBEB62-F364-4212-B152-F5B0285C7AA3}" type="presParOf" srcId="{045FFCA7-B2CC-418E-82EA-4DC3A146B741}" destId="{B7E15350-8906-4424-94B3-8ECB1E22F449}" srcOrd="1" destOrd="0" presId="urn:microsoft.com/office/officeart/2005/8/layout/vList4"/>
    <dgm:cxn modelId="{554C41EF-2418-4114-8906-527CE1D5098D}" type="presParOf" srcId="{045FFCA7-B2CC-418E-82EA-4DC3A146B741}" destId="{76858D65-5C5A-40DA-AB1F-B33742C1B80C}" srcOrd="2" destOrd="0" presId="urn:microsoft.com/office/officeart/2005/8/layout/vList4"/>
    <dgm:cxn modelId="{801C1BC4-E009-40D2-BC01-B675C1E23D07}" type="presParOf" srcId="{890735F8-756D-4CC8-861F-ECEB739B5F36}" destId="{86650ECD-1611-4804-BEA3-1BCB1B964B5D}" srcOrd="1" destOrd="0" presId="urn:microsoft.com/office/officeart/2005/8/layout/vList4"/>
    <dgm:cxn modelId="{DB65B43F-EDF2-4E92-89B2-659D0946B5C2}" type="presParOf" srcId="{890735F8-756D-4CC8-861F-ECEB739B5F36}" destId="{B8DD1D62-E2D8-475D-86F8-B7C43D89BF4C}" srcOrd="2" destOrd="0" presId="urn:microsoft.com/office/officeart/2005/8/layout/vList4"/>
    <dgm:cxn modelId="{6C16125D-17FC-4CEA-B292-D5EEDC14BE6D}" type="presParOf" srcId="{B8DD1D62-E2D8-475D-86F8-B7C43D89BF4C}" destId="{67FB5CE9-85EA-49C6-806D-0F2F6B8F95AA}" srcOrd="0" destOrd="0" presId="urn:microsoft.com/office/officeart/2005/8/layout/vList4"/>
    <dgm:cxn modelId="{9E9B7890-E147-4551-9A17-93A7134D4C02}" type="presParOf" srcId="{B8DD1D62-E2D8-475D-86F8-B7C43D89BF4C}" destId="{20F8E294-363E-4AA3-92FF-E1B42B8569CF}" srcOrd="1" destOrd="0" presId="urn:microsoft.com/office/officeart/2005/8/layout/vList4"/>
    <dgm:cxn modelId="{268008C8-4343-4713-9068-ECF9DA454D60}" type="presParOf" srcId="{B8DD1D62-E2D8-475D-86F8-B7C43D89BF4C}" destId="{4D899DA2-24EC-4A6A-A000-5447464084CA}" srcOrd="2" destOrd="0" presId="urn:microsoft.com/office/officeart/2005/8/layout/vList4"/>
    <dgm:cxn modelId="{CFAE2D43-728B-48F3-B6A6-C3BA18BBE177}" type="presParOf" srcId="{890735F8-756D-4CC8-861F-ECEB739B5F36}" destId="{AF10426E-CB03-4FE4-BAC4-3339AEEDC011}" srcOrd="3" destOrd="0" presId="urn:microsoft.com/office/officeart/2005/8/layout/vList4"/>
    <dgm:cxn modelId="{A081A38F-23BD-455B-8DCD-1C7D032A76E8}" type="presParOf" srcId="{890735F8-756D-4CC8-861F-ECEB739B5F36}" destId="{CDBE1536-6004-4A22-BA7E-72F480FFBB5F}" srcOrd="4" destOrd="0" presId="urn:microsoft.com/office/officeart/2005/8/layout/vList4"/>
    <dgm:cxn modelId="{F2183C49-97F7-4210-A090-658359F3D4B2}" type="presParOf" srcId="{CDBE1536-6004-4A22-BA7E-72F480FFBB5F}" destId="{C0AD1D67-8437-4308-BFB9-D08AB7A55477}" srcOrd="0" destOrd="0" presId="urn:microsoft.com/office/officeart/2005/8/layout/vList4"/>
    <dgm:cxn modelId="{FDCDA2F0-13D4-4B19-82DB-583B602045F9}" type="presParOf" srcId="{CDBE1536-6004-4A22-BA7E-72F480FFBB5F}" destId="{A8EA7544-9FDB-47D3-86D1-E6B14190DDE1}" srcOrd="1" destOrd="0" presId="urn:microsoft.com/office/officeart/2005/8/layout/vList4"/>
    <dgm:cxn modelId="{5E2ECF34-7328-4D2F-A157-57416AEBE5FA}" type="presParOf" srcId="{CDBE1536-6004-4A22-BA7E-72F480FFBB5F}" destId="{4364BCEA-A6C9-4DC9-A580-16613BF5E9A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2E9631-541C-4EB2-9B45-B6F24991363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DADC22A-FFC0-49CC-9A52-AE79D8279C2F}">
      <dgm:prSet phldrT="[텍스트]"/>
      <dgm:spPr/>
      <dgm:t>
        <a:bodyPr/>
        <a:lstStyle/>
        <a:p>
          <a:pPr latinLnBrk="1"/>
          <a:r>
            <a:rPr lang="en-US" b="1" i="0" dirty="0"/>
            <a:t>FREE Fantasy Terrain Textures</a:t>
          </a:r>
        </a:p>
        <a:p>
          <a:pPr latinLnBrk="1"/>
          <a:endParaRPr lang="en-US" b="1" i="0" dirty="0"/>
        </a:p>
      </dgm:t>
    </dgm:pt>
    <dgm:pt modelId="{DFA630E1-EDD9-40C9-A8A4-BD3070CF2A39}" type="par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F453376E-3503-48EA-A4B9-6C1FC6435323}" type="sib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C0F87C67-3433-4077-AE68-BE3ECD84EC4C}">
      <dgm:prSet phldrT="[텍스트]"/>
      <dgm:spPr/>
      <dgm:t>
        <a:bodyPr/>
        <a:lstStyle/>
        <a:p>
          <a:pPr latinLnBrk="1"/>
          <a:r>
            <a:rPr lang="en-US" altLang="ko-KR" b="1" dirty="0"/>
            <a:t>Better Fog: Height Fog, Light Scattering &amp; More</a:t>
          </a:r>
        </a:p>
        <a:p>
          <a:pPr latinLnBrk="1"/>
          <a:endParaRPr lang="ko-KR" altLang="en-US" b="1" dirty="0"/>
        </a:p>
      </dgm:t>
    </dgm:pt>
    <dgm:pt modelId="{5E1BEB26-41B5-4156-AFE3-B023409A4132}" type="par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8CE2BA92-256C-40C9-AE31-4E7823040CD2}" type="sib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629A92CA-D5EF-419F-978E-2E35920CBF43}">
      <dgm:prSet phldrT="[텍스트]"/>
      <dgm:spPr/>
      <dgm:t>
        <a:bodyPr/>
        <a:lstStyle/>
        <a:p>
          <a:pPr latinLnBrk="1"/>
          <a:r>
            <a:rPr lang="en-US" sz="1600" b="1" i="0" dirty="0"/>
            <a:t>Low-Poly Simple Nature Pack /</a:t>
          </a:r>
        </a:p>
        <a:p>
          <a:pPr latinLnBrk="1"/>
          <a:r>
            <a:rPr lang="en-US" sz="1600" b="1" i="0" dirty="0"/>
            <a:t>Fantasy Forest Environment - Free Demo</a:t>
          </a:r>
        </a:p>
      </dgm:t>
    </dgm:pt>
    <dgm:pt modelId="{6D2A76CB-1765-4754-B018-190AE5D161AD}" type="parTrans" cxnId="{293ED025-A407-41A3-B389-D856B0714F17}">
      <dgm:prSet/>
      <dgm:spPr/>
      <dgm:t>
        <a:bodyPr/>
        <a:lstStyle/>
        <a:p>
          <a:pPr latinLnBrk="1"/>
          <a:endParaRPr lang="ko-KR" altLang="en-US"/>
        </a:p>
      </dgm:t>
    </dgm:pt>
    <dgm:pt modelId="{43DFE77F-E57A-4310-A749-667CBA512A0B}" type="sibTrans" cxnId="{293ED025-A407-41A3-B389-D856B0714F17}">
      <dgm:prSet/>
      <dgm:spPr/>
      <dgm:t>
        <a:bodyPr/>
        <a:lstStyle/>
        <a:p>
          <a:pPr latinLnBrk="1"/>
          <a:endParaRPr lang="ko-KR" altLang="en-US"/>
        </a:p>
      </dgm:t>
    </dgm:pt>
    <dgm:pt modelId="{3246D561-4DF3-4431-83E2-B48437F01C70}">
      <dgm:prSet phldrT="[텍스트]" custT="1"/>
      <dgm:spPr/>
      <dgm:t>
        <a:bodyPr/>
        <a:lstStyle/>
        <a:p>
          <a:pPr latinLnBrk="1"/>
          <a:r>
            <a:rPr lang="en-US" sz="1100" b="0" i="0" dirty="0"/>
            <a:t>Low-Poly Simple Nature Pack, Fantasy Forest Environment - Free Demo </a:t>
          </a:r>
          <a:r>
            <a:rPr lang="ko-KR" altLang="en-US" sz="1100" b="0" i="0" dirty="0"/>
            <a:t>무료 </a:t>
          </a:r>
          <a:r>
            <a:rPr lang="ko-KR" altLang="en-US" sz="1100" b="0" i="0" dirty="0" err="1"/>
            <a:t>에셋</a:t>
          </a:r>
          <a:endParaRPr lang="ko-KR" altLang="en-US" sz="1100" b="0" dirty="0"/>
        </a:p>
      </dgm:t>
    </dgm:pt>
    <dgm:pt modelId="{C417D45C-BDE7-497F-8ABF-F788AFEF2DC9}" type="parTrans" cxnId="{CE869DE2-BC93-4445-BCB3-872667CF8C8D}">
      <dgm:prSet/>
      <dgm:spPr/>
      <dgm:t>
        <a:bodyPr/>
        <a:lstStyle/>
        <a:p>
          <a:pPr latinLnBrk="1"/>
          <a:endParaRPr lang="ko-KR" altLang="en-US"/>
        </a:p>
      </dgm:t>
    </dgm:pt>
    <dgm:pt modelId="{55967263-9459-47F4-AC84-8176DA7042DD}" type="sibTrans" cxnId="{CE869DE2-BC93-4445-BCB3-872667CF8C8D}">
      <dgm:prSet/>
      <dgm:spPr/>
      <dgm:t>
        <a:bodyPr/>
        <a:lstStyle/>
        <a:p>
          <a:pPr latinLnBrk="1"/>
          <a:endParaRPr lang="ko-KR" altLang="en-US"/>
        </a:p>
      </dgm:t>
    </dgm:pt>
    <dgm:pt modelId="{EF7A490A-E4A6-43CC-9033-071BDF7A464C}">
      <dgm:prSet phldrT="[텍스트]"/>
      <dgm:spPr/>
      <dgm:t>
        <a:bodyPr/>
        <a:lstStyle/>
        <a:p>
          <a:pPr latinLnBrk="1"/>
          <a:r>
            <a:rPr lang="ko-KR" altLang="en-US" sz="1200" dirty="0"/>
            <a:t>활용 </a:t>
          </a:r>
          <a:r>
            <a:rPr lang="en-US" altLang="ko-KR" sz="1200" dirty="0"/>
            <a:t>: </a:t>
          </a:r>
          <a:r>
            <a:rPr lang="ko-KR" altLang="en-US" sz="1200" dirty="0"/>
            <a:t>잔디</a:t>
          </a:r>
          <a:r>
            <a:rPr lang="en-US" altLang="ko-KR" sz="1200" dirty="0"/>
            <a:t>, </a:t>
          </a:r>
          <a:r>
            <a:rPr lang="ko-KR" altLang="en-US" sz="1200" dirty="0"/>
            <a:t>돌</a:t>
          </a:r>
          <a:r>
            <a:rPr lang="en-US" altLang="ko-KR" sz="1200" dirty="0"/>
            <a:t>, </a:t>
          </a:r>
          <a:r>
            <a:rPr lang="ko-KR" altLang="en-US" sz="1200" dirty="0"/>
            <a:t>나무와 같은 숲의 구성 요소</a:t>
          </a:r>
        </a:p>
      </dgm:t>
    </dgm:pt>
    <dgm:pt modelId="{C5DE8528-2F2B-4626-A497-A600DEA7BEF6}" type="parTrans" cxnId="{F4A262DF-6011-494F-A483-6E9113005A11}">
      <dgm:prSet/>
      <dgm:spPr/>
      <dgm:t>
        <a:bodyPr/>
        <a:lstStyle/>
        <a:p>
          <a:pPr latinLnBrk="1"/>
          <a:endParaRPr lang="ko-KR" altLang="en-US"/>
        </a:p>
      </dgm:t>
    </dgm:pt>
    <dgm:pt modelId="{1867B0F6-51C4-4D01-8F5A-1F60F0C59D6E}" type="sibTrans" cxnId="{F4A262DF-6011-494F-A483-6E9113005A11}">
      <dgm:prSet/>
      <dgm:spPr/>
      <dgm:t>
        <a:bodyPr/>
        <a:lstStyle/>
        <a:p>
          <a:pPr latinLnBrk="1"/>
          <a:endParaRPr lang="ko-KR" altLang="en-US"/>
        </a:p>
      </dgm:t>
    </dgm:pt>
    <dgm:pt modelId="{36F465FA-4C45-4883-BF03-A50B9717DF4B}">
      <dgm:prSet phldrT="[텍스트]"/>
      <dgm:spPr/>
      <dgm:t>
        <a:bodyPr/>
        <a:lstStyle/>
        <a:p>
          <a:pPr latinLnBrk="1"/>
          <a:r>
            <a:rPr lang="en-US" b="0" i="0" dirty="0"/>
            <a:t>FREE Fantasy Terrain Textures </a:t>
          </a:r>
          <a:r>
            <a:rPr lang="ko-KR" altLang="en-US" b="0" i="0" dirty="0"/>
            <a:t>무료 </a:t>
          </a:r>
          <a:r>
            <a:rPr lang="ko-KR" altLang="en-US" b="0" i="0" dirty="0" err="1"/>
            <a:t>에셋</a:t>
          </a:r>
          <a:endParaRPr lang="ko-KR" altLang="en-US" b="0" dirty="0"/>
        </a:p>
      </dgm:t>
    </dgm:pt>
    <dgm:pt modelId="{FB7B91D2-C9C7-4E35-884B-304F266EA9DC}" type="sib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1C085BD4-AC1F-4F00-96AD-EC8D1D10CBC5}" type="par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1DF7B640-25E1-4820-83C0-075007ACEFD5}">
      <dgm:prSet phldrT="[텍스트]"/>
      <dgm:spPr/>
      <dgm:t>
        <a:bodyPr/>
        <a:lstStyle/>
        <a:p>
          <a:pPr latinLnBrk="1"/>
          <a:r>
            <a:rPr lang="ko-KR" altLang="en-US" dirty="0"/>
            <a:t>활용 </a:t>
          </a:r>
          <a:r>
            <a:rPr lang="en-US" altLang="ko-KR" dirty="0"/>
            <a:t>: </a:t>
          </a:r>
          <a:r>
            <a:rPr lang="ko-KR" altLang="en-US" dirty="0"/>
            <a:t>배경이 될 숲 지형 재질</a:t>
          </a:r>
        </a:p>
      </dgm:t>
    </dgm:pt>
    <dgm:pt modelId="{64A490F3-13BC-4033-9913-DE8129572198}" type="sib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AEE444C7-A3E1-4939-83BA-E9D6A4B349BD}" type="par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B5251376-3D38-42C5-9655-942944F6BC47}">
      <dgm:prSet phldrT="[텍스트]"/>
      <dgm:spPr/>
      <dgm:t>
        <a:bodyPr/>
        <a:lstStyle/>
        <a:p>
          <a:pPr latinLnBrk="1"/>
          <a:r>
            <a:rPr lang="en-US" altLang="ko-KR" b="0" dirty="0"/>
            <a:t>Better Fog: Height Fog, Light Scattering &amp; More</a:t>
          </a:r>
          <a:r>
            <a:rPr lang="ko-KR" altLang="en-US" b="0" dirty="0"/>
            <a:t> </a:t>
          </a:r>
          <a:r>
            <a:rPr lang="ko-KR" altLang="en-US" b="0" dirty="0" err="1"/>
            <a:t>에셋</a:t>
          </a:r>
          <a:endParaRPr lang="ko-KR" altLang="en-US" b="0" dirty="0"/>
        </a:p>
      </dgm:t>
    </dgm:pt>
    <dgm:pt modelId="{0A5508D5-8948-4C4E-BB1E-0C1C4D468EDF}" type="sibTrans" cxnId="{EFD30D41-7BEF-457F-B1A2-DF4D982B91E4}">
      <dgm:prSet/>
      <dgm:spPr/>
      <dgm:t>
        <a:bodyPr/>
        <a:lstStyle/>
        <a:p>
          <a:pPr latinLnBrk="1"/>
          <a:endParaRPr lang="ko-KR" altLang="en-US"/>
        </a:p>
      </dgm:t>
    </dgm:pt>
    <dgm:pt modelId="{26E4A848-F387-4181-809C-1AEDB7F987D9}" type="parTrans" cxnId="{EFD30D41-7BEF-457F-B1A2-DF4D982B91E4}">
      <dgm:prSet/>
      <dgm:spPr/>
      <dgm:t>
        <a:bodyPr/>
        <a:lstStyle/>
        <a:p>
          <a:pPr latinLnBrk="1"/>
          <a:endParaRPr lang="ko-KR" altLang="en-US"/>
        </a:p>
      </dgm:t>
    </dgm:pt>
    <dgm:pt modelId="{DBB42862-5AC0-4031-8723-A7126814F9D1}">
      <dgm:prSet phldrT="[텍스트]"/>
      <dgm:spPr/>
      <dgm:t>
        <a:bodyPr/>
        <a:lstStyle/>
        <a:p>
          <a:pPr latinLnBrk="1"/>
          <a:r>
            <a:rPr lang="ko-KR" altLang="en-US" dirty="0"/>
            <a:t>활용 </a:t>
          </a:r>
          <a:r>
            <a:rPr lang="en-US" altLang="ko-KR" dirty="0"/>
            <a:t>: </a:t>
          </a:r>
          <a:r>
            <a:rPr lang="ko-KR" altLang="en-US" dirty="0"/>
            <a:t>숲의 분위기를 조성해줄 안개</a:t>
          </a:r>
          <a:endParaRPr lang="ko-KR" altLang="en-US" b="0" dirty="0"/>
        </a:p>
      </dgm:t>
    </dgm:pt>
    <dgm:pt modelId="{373F3F5E-1475-4DD7-98FD-BCA03EF33C95}" type="parTrans" cxnId="{CE2CD7C8-98E8-496D-BDDA-2C3C94D4EA75}">
      <dgm:prSet/>
      <dgm:spPr/>
    </dgm:pt>
    <dgm:pt modelId="{50462D5C-AC9C-4968-B86E-3CB12B1EA3AA}" type="sibTrans" cxnId="{CE2CD7C8-98E8-496D-BDDA-2C3C94D4EA75}">
      <dgm:prSet/>
      <dgm:spPr/>
    </dgm:pt>
    <dgm:pt modelId="{890735F8-756D-4CC8-861F-ECEB739B5F36}" type="pres">
      <dgm:prSet presAssocID="{CA2E9631-541C-4EB2-9B45-B6F249913631}" presName="linear" presStyleCnt="0">
        <dgm:presLayoutVars>
          <dgm:dir/>
          <dgm:resizeHandles val="exact"/>
        </dgm:presLayoutVars>
      </dgm:prSet>
      <dgm:spPr/>
    </dgm:pt>
    <dgm:pt modelId="{045FFCA7-B2CC-418E-82EA-4DC3A146B741}" type="pres">
      <dgm:prSet presAssocID="{4DADC22A-FFC0-49CC-9A52-AE79D8279C2F}" presName="comp" presStyleCnt="0"/>
      <dgm:spPr/>
    </dgm:pt>
    <dgm:pt modelId="{10D904A6-C8E6-4F81-B3A0-AE947839856A}" type="pres">
      <dgm:prSet presAssocID="{4DADC22A-FFC0-49CC-9A52-AE79D8279C2F}" presName="box" presStyleLbl="node1" presStyleIdx="0" presStyleCnt="3" custLinFactNeighborX="-188" custLinFactNeighborY="-3780"/>
      <dgm:spPr/>
    </dgm:pt>
    <dgm:pt modelId="{B7E15350-8906-4424-94B3-8ECB1E22F449}" type="pres">
      <dgm:prSet presAssocID="{4DADC22A-FFC0-49CC-9A52-AE79D8279C2F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44000" r="-44000"/>
          </a:stretch>
        </a:blipFill>
      </dgm:spPr>
    </dgm:pt>
    <dgm:pt modelId="{76858D65-5C5A-40DA-AB1F-B33742C1B80C}" type="pres">
      <dgm:prSet presAssocID="{4DADC22A-FFC0-49CC-9A52-AE79D8279C2F}" presName="text" presStyleLbl="node1" presStyleIdx="0" presStyleCnt="3">
        <dgm:presLayoutVars>
          <dgm:bulletEnabled val="1"/>
        </dgm:presLayoutVars>
      </dgm:prSet>
      <dgm:spPr/>
    </dgm:pt>
    <dgm:pt modelId="{86650ECD-1611-4804-BEA3-1BCB1B964B5D}" type="pres">
      <dgm:prSet presAssocID="{F453376E-3503-48EA-A4B9-6C1FC6435323}" presName="spacer" presStyleCnt="0"/>
      <dgm:spPr/>
    </dgm:pt>
    <dgm:pt modelId="{B8DD1D62-E2D8-475D-86F8-B7C43D89BF4C}" type="pres">
      <dgm:prSet presAssocID="{C0F87C67-3433-4077-AE68-BE3ECD84EC4C}" presName="comp" presStyleCnt="0"/>
      <dgm:spPr/>
    </dgm:pt>
    <dgm:pt modelId="{67FB5CE9-85EA-49C6-806D-0F2F6B8F95AA}" type="pres">
      <dgm:prSet presAssocID="{C0F87C67-3433-4077-AE68-BE3ECD84EC4C}" presName="box" presStyleLbl="node1" presStyleIdx="1" presStyleCnt="3" custLinFactNeighborX="188" custLinFactNeighborY="900"/>
      <dgm:spPr/>
    </dgm:pt>
    <dgm:pt modelId="{20F8E294-363E-4AA3-92FF-E1B42B8569CF}" type="pres">
      <dgm:prSet presAssocID="{C0F87C67-3433-4077-AE68-BE3ECD84EC4C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4D899DA2-24EC-4A6A-A000-5447464084CA}" type="pres">
      <dgm:prSet presAssocID="{C0F87C67-3433-4077-AE68-BE3ECD84EC4C}" presName="text" presStyleLbl="node1" presStyleIdx="1" presStyleCnt="3">
        <dgm:presLayoutVars>
          <dgm:bulletEnabled val="1"/>
        </dgm:presLayoutVars>
      </dgm:prSet>
      <dgm:spPr/>
    </dgm:pt>
    <dgm:pt modelId="{AF10426E-CB03-4FE4-BAC4-3339AEEDC011}" type="pres">
      <dgm:prSet presAssocID="{8CE2BA92-256C-40C9-AE31-4E7823040CD2}" presName="spacer" presStyleCnt="0"/>
      <dgm:spPr/>
    </dgm:pt>
    <dgm:pt modelId="{CDBE1536-6004-4A22-BA7E-72F480FFBB5F}" type="pres">
      <dgm:prSet presAssocID="{629A92CA-D5EF-419F-978E-2E35920CBF43}" presName="comp" presStyleCnt="0"/>
      <dgm:spPr/>
    </dgm:pt>
    <dgm:pt modelId="{C0AD1D67-8437-4308-BFB9-D08AB7A55477}" type="pres">
      <dgm:prSet presAssocID="{629A92CA-D5EF-419F-978E-2E35920CBF43}" presName="box" presStyleLbl="node1" presStyleIdx="2" presStyleCnt="3"/>
      <dgm:spPr/>
    </dgm:pt>
    <dgm:pt modelId="{A8EA7544-9FDB-47D3-86D1-E6B14190DDE1}" type="pres">
      <dgm:prSet presAssocID="{629A92CA-D5EF-419F-978E-2E35920CBF43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43000" r="-43000"/>
          </a:stretch>
        </a:blipFill>
      </dgm:spPr>
    </dgm:pt>
    <dgm:pt modelId="{4364BCEA-A6C9-4DC9-A580-16613BF5E9AD}" type="pres">
      <dgm:prSet presAssocID="{629A92CA-D5EF-419F-978E-2E35920CBF43}" presName="text" presStyleLbl="node1" presStyleIdx="2" presStyleCnt="3">
        <dgm:presLayoutVars>
          <dgm:bulletEnabled val="1"/>
        </dgm:presLayoutVars>
      </dgm:prSet>
      <dgm:spPr/>
    </dgm:pt>
  </dgm:ptLst>
  <dgm:cxnLst>
    <dgm:cxn modelId="{BB703001-7007-4E31-B2A3-64DA75B78B1C}" type="presOf" srcId="{4DADC22A-FFC0-49CC-9A52-AE79D8279C2F}" destId="{76858D65-5C5A-40DA-AB1F-B33742C1B80C}" srcOrd="1" destOrd="0" presId="urn:microsoft.com/office/officeart/2005/8/layout/vList4"/>
    <dgm:cxn modelId="{68C9CE13-E6DC-4970-89E1-4B2530978ECA}" type="presOf" srcId="{B5251376-3D38-42C5-9655-942944F6BC47}" destId="{4D899DA2-24EC-4A6A-A000-5447464084CA}" srcOrd="1" destOrd="1" presId="urn:microsoft.com/office/officeart/2005/8/layout/vList4"/>
    <dgm:cxn modelId="{23E57D14-4FF7-4310-871B-B8260B55F2E4}" srcId="{CA2E9631-541C-4EB2-9B45-B6F249913631}" destId="{4DADC22A-FFC0-49CC-9A52-AE79D8279C2F}" srcOrd="0" destOrd="0" parTransId="{DFA630E1-EDD9-40C9-A8A4-BD3070CF2A39}" sibTransId="{F453376E-3503-48EA-A4B9-6C1FC6435323}"/>
    <dgm:cxn modelId="{D6B2D314-6C2A-4A05-BC47-A20C46DF4FD2}" type="presOf" srcId="{1DF7B640-25E1-4820-83C0-075007ACEFD5}" destId="{76858D65-5C5A-40DA-AB1F-B33742C1B80C}" srcOrd="1" destOrd="2" presId="urn:microsoft.com/office/officeart/2005/8/layout/vList4"/>
    <dgm:cxn modelId="{4067861E-A847-49CD-ADFF-D5AA654A901C}" type="presOf" srcId="{C0F87C67-3433-4077-AE68-BE3ECD84EC4C}" destId="{67FB5CE9-85EA-49C6-806D-0F2F6B8F95AA}" srcOrd="0" destOrd="0" presId="urn:microsoft.com/office/officeart/2005/8/layout/vList4"/>
    <dgm:cxn modelId="{844F4A21-F64C-4633-900B-FE80886E3139}" type="presOf" srcId="{629A92CA-D5EF-419F-978E-2E35920CBF43}" destId="{4364BCEA-A6C9-4DC9-A580-16613BF5E9AD}" srcOrd="1" destOrd="0" presId="urn:microsoft.com/office/officeart/2005/8/layout/vList4"/>
    <dgm:cxn modelId="{293ED025-A407-41A3-B389-D856B0714F17}" srcId="{CA2E9631-541C-4EB2-9B45-B6F249913631}" destId="{629A92CA-D5EF-419F-978E-2E35920CBF43}" srcOrd="2" destOrd="0" parTransId="{6D2A76CB-1765-4754-B018-190AE5D161AD}" sibTransId="{43DFE77F-E57A-4310-A749-667CBA512A0B}"/>
    <dgm:cxn modelId="{BF77292B-4B2F-44CF-9B75-1F310C73E4A9}" type="presOf" srcId="{36F465FA-4C45-4883-BF03-A50B9717DF4B}" destId="{10D904A6-C8E6-4F81-B3A0-AE947839856A}" srcOrd="0" destOrd="1" presId="urn:microsoft.com/office/officeart/2005/8/layout/vList4"/>
    <dgm:cxn modelId="{9973D85C-6965-45CE-868D-9F19FB2E1E3B}" type="presOf" srcId="{DBB42862-5AC0-4031-8723-A7126814F9D1}" destId="{4D899DA2-24EC-4A6A-A000-5447464084CA}" srcOrd="1" destOrd="2" presId="urn:microsoft.com/office/officeart/2005/8/layout/vList4"/>
    <dgm:cxn modelId="{B831135D-090B-4891-8D81-F71AA3CA6568}" type="presOf" srcId="{DBB42862-5AC0-4031-8723-A7126814F9D1}" destId="{67FB5CE9-85EA-49C6-806D-0F2F6B8F95AA}" srcOrd="0" destOrd="2" presId="urn:microsoft.com/office/officeart/2005/8/layout/vList4"/>
    <dgm:cxn modelId="{EFD30D41-7BEF-457F-B1A2-DF4D982B91E4}" srcId="{C0F87C67-3433-4077-AE68-BE3ECD84EC4C}" destId="{B5251376-3D38-42C5-9655-942944F6BC47}" srcOrd="0" destOrd="0" parTransId="{26E4A848-F387-4181-809C-1AEDB7F987D9}" sibTransId="{0A5508D5-8948-4C4E-BB1E-0C1C4D468EDF}"/>
    <dgm:cxn modelId="{A79AE250-6FE2-474C-9101-3325041AB02C}" type="presOf" srcId="{3246D561-4DF3-4431-83E2-B48437F01C70}" destId="{C0AD1D67-8437-4308-BFB9-D08AB7A55477}" srcOrd="0" destOrd="1" presId="urn:microsoft.com/office/officeart/2005/8/layout/vList4"/>
    <dgm:cxn modelId="{ABEE1651-5DCC-4087-817F-82C1B11A7ADE}" srcId="{CA2E9631-541C-4EB2-9B45-B6F249913631}" destId="{C0F87C67-3433-4077-AE68-BE3ECD84EC4C}" srcOrd="1" destOrd="0" parTransId="{5E1BEB26-41B5-4156-AFE3-B023409A4132}" sibTransId="{8CE2BA92-256C-40C9-AE31-4E7823040CD2}"/>
    <dgm:cxn modelId="{7C80E051-249A-4E2F-897D-0F76AAE1F67B}" type="presOf" srcId="{EF7A490A-E4A6-43CC-9033-071BDF7A464C}" destId="{4364BCEA-A6C9-4DC9-A580-16613BF5E9AD}" srcOrd="1" destOrd="2" presId="urn:microsoft.com/office/officeart/2005/8/layout/vList4"/>
    <dgm:cxn modelId="{F0353273-6338-4670-A331-A684D69CC90F}" type="presOf" srcId="{CA2E9631-541C-4EB2-9B45-B6F249913631}" destId="{890735F8-756D-4CC8-861F-ECEB739B5F36}" srcOrd="0" destOrd="0" presId="urn:microsoft.com/office/officeart/2005/8/layout/vList4"/>
    <dgm:cxn modelId="{5364F459-94D6-4C03-8EB9-E6F1BEDE7724}" type="presOf" srcId="{C0F87C67-3433-4077-AE68-BE3ECD84EC4C}" destId="{4D899DA2-24EC-4A6A-A000-5447464084CA}" srcOrd="1" destOrd="0" presId="urn:microsoft.com/office/officeart/2005/8/layout/vList4"/>
    <dgm:cxn modelId="{A3BEFD8E-15A7-46D5-8626-01FBBF15A682}" type="presOf" srcId="{EF7A490A-E4A6-43CC-9033-071BDF7A464C}" destId="{C0AD1D67-8437-4308-BFB9-D08AB7A55477}" srcOrd="0" destOrd="2" presId="urn:microsoft.com/office/officeart/2005/8/layout/vList4"/>
    <dgm:cxn modelId="{AE76DA9D-95C3-4E8B-B66B-C8B09357F3B3}" type="presOf" srcId="{3246D561-4DF3-4431-83E2-B48437F01C70}" destId="{4364BCEA-A6C9-4DC9-A580-16613BF5E9AD}" srcOrd="1" destOrd="1" presId="urn:microsoft.com/office/officeart/2005/8/layout/vList4"/>
    <dgm:cxn modelId="{A315CCB4-4C7D-4AA6-BFE6-8709EFCBA10A}" type="presOf" srcId="{1DF7B640-25E1-4820-83C0-075007ACEFD5}" destId="{10D904A6-C8E6-4F81-B3A0-AE947839856A}" srcOrd="0" destOrd="2" presId="urn:microsoft.com/office/officeart/2005/8/layout/vList4"/>
    <dgm:cxn modelId="{5E76A1C2-3FAC-48CE-B071-A0AC15E0F3C8}" type="presOf" srcId="{B5251376-3D38-42C5-9655-942944F6BC47}" destId="{67FB5CE9-85EA-49C6-806D-0F2F6B8F95AA}" srcOrd="0" destOrd="1" presId="urn:microsoft.com/office/officeart/2005/8/layout/vList4"/>
    <dgm:cxn modelId="{CE2CD7C8-98E8-496D-BDDA-2C3C94D4EA75}" srcId="{C0F87C67-3433-4077-AE68-BE3ECD84EC4C}" destId="{DBB42862-5AC0-4031-8723-A7126814F9D1}" srcOrd="1" destOrd="0" parTransId="{373F3F5E-1475-4DD7-98FD-BCA03EF33C95}" sibTransId="{50462D5C-AC9C-4968-B86E-3CB12B1EA3AA}"/>
    <dgm:cxn modelId="{028FD1D1-B18C-4E28-9401-244D9613DED7}" srcId="{4DADC22A-FFC0-49CC-9A52-AE79D8279C2F}" destId="{1DF7B640-25E1-4820-83C0-075007ACEFD5}" srcOrd="1" destOrd="0" parTransId="{AEE444C7-A3E1-4939-83BA-E9D6A4B349BD}" sibTransId="{64A490F3-13BC-4033-9913-DE8129572198}"/>
    <dgm:cxn modelId="{F4A262DF-6011-494F-A483-6E9113005A11}" srcId="{629A92CA-D5EF-419F-978E-2E35920CBF43}" destId="{EF7A490A-E4A6-43CC-9033-071BDF7A464C}" srcOrd="1" destOrd="0" parTransId="{C5DE8528-2F2B-4626-A497-A600DEA7BEF6}" sibTransId="{1867B0F6-51C4-4D01-8F5A-1F60F0C59D6E}"/>
    <dgm:cxn modelId="{CE869DE2-BC93-4445-BCB3-872667CF8C8D}" srcId="{629A92CA-D5EF-419F-978E-2E35920CBF43}" destId="{3246D561-4DF3-4431-83E2-B48437F01C70}" srcOrd="0" destOrd="0" parTransId="{C417D45C-BDE7-497F-8ABF-F788AFEF2DC9}" sibTransId="{55967263-9459-47F4-AC84-8176DA7042DD}"/>
    <dgm:cxn modelId="{910FAAE7-491F-49AD-94DA-61F117C48A0C}" type="presOf" srcId="{4DADC22A-FFC0-49CC-9A52-AE79D8279C2F}" destId="{10D904A6-C8E6-4F81-B3A0-AE947839856A}" srcOrd="0" destOrd="0" presId="urn:microsoft.com/office/officeart/2005/8/layout/vList4"/>
    <dgm:cxn modelId="{6AE6B4EB-8D0B-4F48-934D-47C40B7D124B}" type="presOf" srcId="{36F465FA-4C45-4883-BF03-A50B9717DF4B}" destId="{76858D65-5C5A-40DA-AB1F-B33742C1B80C}" srcOrd="1" destOrd="1" presId="urn:microsoft.com/office/officeart/2005/8/layout/vList4"/>
    <dgm:cxn modelId="{96A3D6EF-E14C-4B6A-8278-6837C168688B}" type="presOf" srcId="{629A92CA-D5EF-419F-978E-2E35920CBF43}" destId="{C0AD1D67-8437-4308-BFB9-D08AB7A55477}" srcOrd="0" destOrd="0" presId="urn:microsoft.com/office/officeart/2005/8/layout/vList4"/>
    <dgm:cxn modelId="{E55865F3-FE50-4E9A-A6DB-6193ACC70019}" srcId="{4DADC22A-FFC0-49CC-9A52-AE79D8279C2F}" destId="{36F465FA-4C45-4883-BF03-A50B9717DF4B}" srcOrd="0" destOrd="0" parTransId="{1C085BD4-AC1F-4F00-96AD-EC8D1D10CBC5}" sibTransId="{FB7B91D2-C9C7-4E35-884B-304F266EA9DC}"/>
    <dgm:cxn modelId="{CB42B605-D1C4-40A2-A7B1-E2F9F49E7191}" type="presParOf" srcId="{890735F8-756D-4CC8-861F-ECEB739B5F36}" destId="{045FFCA7-B2CC-418E-82EA-4DC3A146B741}" srcOrd="0" destOrd="0" presId="urn:microsoft.com/office/officeart/2005/8/layout/vList4"/>
    <dgm:cxn modelId="{64B80B0D-18E8-446B-8C11-F02674F2327A}" type="presParOf" srcId="{045FFCA7-B2CC-418E-82EA-4DC3A146B741}" destId="{10D904A6-C8E6-4F81-B3A0-AE947839856A}" srcOrd="0" destOrd="0" presId="urn:microsoft.com/office/officeart/2005/8/layout/vList4"/>
    <dgm:cxn modelId="{689FC04F-D0CF-4200-BC05-E57C95C9E22A}" type="presParOf" srcId="{045FFCA7-B2CC-418E-82EA-4DC3A146B741}" destId="{B7E15350-8906-4424-94B3-8ECB1E22F449}" srcOrd="1" destOrd="0" presId="urn:microsoft.com/office/officeart/2005/8/layout/vList4"/>
    <dgm:cxn modelId="{F38A5736-147A-4580-B5C6-C891AE542E53}" type="presParOf" srcId="{045FFCA7-B2CC-418E-82EA-4DC3A146B741}" destId="{76858D65-5C5A-40DA-AB1F-B33742C1B80C}" srcOrd="2" destOrd="0" presId="urn:microsoft.com/office/officeart/2005/8/layout/vList4"/>
    <dgm:cxn modelId="{F3D0F988-B033-483A-A13F-02E82FC4B5B3}" type="presParOf" srcId="{890735F8-756D-4CC8-861F-ECEB739B5F36}" destId="{86650ECD-1611-4804-BEA3-1BCB1B964B5D}" srcOrd="1" destOrd="0" presId="urn:microsoft.com/office/officeart/2005/8/layout/vList4"/>
    <dgm:cxn modelId="{AA1296D7-0609-48B4-88ED-C446524AFC8B}" type="presParOf" srcId="{890735F8-756D-4CC8-861F-ECEB739B5F36}" destId="{B8DD1D62-E2D8-475D-86F8-B7C43D89BF4C}" srcOrd="2" destOrd="0" presId="urn:microsoft.com/office/officeart/2005/8/layout/vList4"/>
    <dgm:cxn modelId="{EAB4C374-5777-42C0-B327-32DFC6438B3A}" type="presParOf" srcId="{B8DD1D62-E2D8-475D-86F8-B7C43D89BF4C}" destId="{67FB5CE9-85EA-49C6-806D-0F2F6B8F95AA}" srcOrd="0" destOrd="0" presId="urn:microsoft.com/office/officeart/2005/8/layout/vList4"/>
    <dgm:cxn modelId="{E6E7F637-2363-434C-BA1A-4ED876B40CCA}" type="presParOf" srcId="{B8DD1D62-E2D8-475D-86F8-B7C43D89BF4C}" destId="{20F8E294-363E-4AA3-92FF-E1B42B8569CF}" srcOrd="1" destOrd="0" presId="urn:microsoft.com/office/officeart/2005/8/layout/vList4"/>
    <dgm:cxn modelId="{4F9EE03E-117E-44F5-9A0C-31A45F10660A}" type="presParOf" srcId="{B8DD1D62-E2D8-475D-86F8-B7C43D89BF4C}" destId="{4D899DA2-24EC-4A6A-A000-5447464084CA}" srcOrd="2" destOrd="0" presId="urn:microsoft.com/office/officeart/2005/8/layout/vList4"/>
    <dgm:cxn modelId="{81CC14A8-F5EB-409E-9922-17B23F7622E7}" type="presParOf" srcId="{890735F8-756D-4CC8-861F-ECEB739B5F36}" destId="{AF10426E-CB03-4FE4-BAC4-3339AEEDC011}" srcOrd="3" destOrd="0" presId="urn:microsoft.com/office/officeart/2005/8/layout/vList4"/>
    <dgm:cxn modelId="{8A0C670A-BCF4-4B46-A04A-9590638883BF}" type="presParOf" srcId="{890735F8-756D-4CC8-861F-ECEB739B5F36}" destId="{CDBE1536-6004-4A22-BA7E-72F480FFBB5F}" srcOrd="4" destOrd="0" presId="urn:microsoft.com/office/officeart/2005/8/layout/vList4"/>
    <dgm:cxn modelId="{FD85266A-57A6-4784-AA74-DA8704DCFCD3}" type="presParOf" srcId="{CDBE1536-6004-4A22-BA7E-72F480FFBB5F}" destId="{C0AD1D67-8437-4308-BFB9-D08AB7A55477}" srcOrd="0" destOrd="0" presId="urn:microsoft.com/office/officeart/2005/8/layout/vList4"/>
    <dgm:cxn modelId="{9316E3AB-01F9-4D5F-A3B9-E8AA26E3D8F9}" type="presParOf" srcId="{CDBE1536-6004-4A22-BA7E-72F480FFBB5F}" destId="{A8EA7544-9FDB-47D3-86D1-E6B14190DDE1}" srcOrd="1" destOrd="0" presId="urn:microsoft.com/office/officeart/2005/8/layout/vList4"/>
    <dgm:cxn modelId="{E2C80820-5016-4275-864D-7C1E65EA2E0A}" type="presParOf" srcId="{CDBE1536-6004-4A22-BA7E-72F480FFBB5F}" destId="{4364BCEA-A6C9-4DC9-A580-16613BF5E9A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2E9631-541C-4EB2-9B45-B6F24991363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DADC22A-FFC0-49CC-9A52-AE79D8279C2F}">
      <dgm:prSet phldrT="[텍스트]" custT="1"/>
      <dgm:spPr/>
      <dgm:t>
        <a:bodyPr/>
        <a:lstStyle/>
        <a:p>
          <a:pPr latinLnBrk="1"/>
          <a:r>
            <a:rPr lang="en-US" sz="1600" b="1" i="0" dirty="0"/>
            <a:t>Nature Sound FX</a:t>
          </a:r>
        </a:p>
        <a:p>
          <a:pPr latinLnBrk="1"/>
          <a:r>
            <a:rPr lang="en-US" sz="1600" b="1" i="0" dirty="0"/>
            <a:t>Universe Game Music : Ambient Music</a:t>
          </a:r>
        </a:p>
        <a:p>
          <a:pPr latinLnBrk="1"/>
          <a:r>
            <a:rPr lang="en-US" altLang="ko-KR" sz="1200" b="0" i="0" dirty="0"/>
            <a:t>Nature Sound FX, Universe Game Music : Ambient Music </a:t>
          </a:r>
          <a:r>
            <a:rPr lang="ko-KR" altLang="en-US" sz="1200" b="0" i="0" dirty="0"/>
            <a:t>무료 </a:t>
          </a:r>
          <a:r>
            <a:rPr lang="ko-KR" altLang="en-US" sz="1200" b="0" i="0" dirty="0" err="1"/>
            <a:t>에셋</a:t>
          </a:r>
          <a:endParaRPr lang="ko-KR" altLang="en-US" sz="1200" b="0" dirty="0"/>
        </a:p>
        <a:p>
          <a:pPr latinLnBrk="1"/>
          <a:r>
            <a:rPr lang="ko-KR" altLang="en-US" sz="1200" dirty="0"/>
            <a:t>활용 </a:t>
          </a:r>
          <a:r>
            <a:rPr lang="en-US" altLang="ko-KR" sz="1200" dirty="0"/>
            <a:t>: </a:t>
          </a:r>
          <a:r>
            <a:rPr lang="ko-KR" altLang="en-US" sz="1200" dirty="0"/>
            <a:t>빗소리와 배경 음악</a:t>
          </a:r>
        </a:p>
        <a:p>
          <a:pPr latinLnBrk="1"/>
          <a:endParaRPr lang="en-US" sz="1000" b="1" i="0" dirty="0"/>
        </a:p>
      </dgm:t>
    </dgm:pt>
    <dgm:pt modelId="{DFA630E1-EDD9-40C9-A8A4-BD3070CF2A39}" type="par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F453376E-3503-48EA-A4B9-6C1FC6435323}" type="sibTrans" cxnId="{23E57D14-4FF7-4310-871B-B8260B55F2E4}">
      <dgm:prSet/>
      <dgm:spPr/>
      <dgm:t>
        <a:bodyPr/>
        <a:lstStyle/>
        <a:p>
          <a:pPr latinLnBrk="1"/>
          <a:endParaRPr lang="ko-KR" altLang="en-US"/>
        </a:p>
      </dgm:t>
    </dgm:pt>
    <dgm:pt modelId="{C0F87C67-3433-4077-AE68-BE3ECD84EC4C}">
      <dgm:prSet phldrT="[텍스트]" custT="1"/>
      <dgm:spPr/>
      <dgm:t>
        <a:bodyPr/>
        <a:lstStyle/>
        <a:p>
          <a:pPr latinLnBrk="1"/>
          <a:r>
            <a:rPr lang="en-US" sz="1600" b="1" i="0" dirty="0"/>
            <a:t>Tactical Gloves – Rigged</a:t>
          </a:r>
        </a:p>
        <a:p>
          <a:pPr latinLnBrk="1"/>
          <a:endParaRPr lang="en-US" sz="1000" b="1" i="0" dirty="0"/>
        </a:p>
        <a:p>
          <a:pPr latinLnBrk="1"/>
          <a:endParaRPr lang="en-US" sz="1000" b="1" i="0" dirty="0"/>
        </a:p>
        <a:p>
          <a:pPr latinLnBrk="1"/>
          <a:r>
            <a:rPr lang="en-US" sz="1200" b="0" i="0" dirty="0"/>
            <a:t>Tactical Gloves – Rigged </a:t>
          </a:r>
          <a:r>
            <a:rPr lang="ko-KR" altLang="en-US" sz="1200" b="0" i="0" dirty="0" err="1"/>
            <a:t>에셋</a:t>
          </a:r>
          <a:endParaRPr lang="ko-KR" altLang="en-US" sz="1200" b="0" dirty="0"/>
        </a:p>
        <a:p>
          <a:pPr latinLnBrk="1"/>
          <a:r>
            <a:rPr lang="ko-KR" altLang="en-US" sz="1200" dirty="0"/>
            <a:t>활용 </a:t>
          </a:r>
          <a:r>
            <a:rPr lang="en-US" altLang="ko-KR" sz="1200" dirty="0"/>
            <a:t>: </a:t>
          </a:r>
          <a:r>
            <a:rPr lang="ko-KR" altLang="en-US" sz="1200" dirty="0"/>
            <a:t>화면에 보이는 </a:t>
          </a:r>
          <a:r>
            <a:rPr lang="en-US" altLang="ko-KR" sz="1200" dirty="0" err="1"/>
            <a:t>vr</a:t>
          </a:r>
          <a:r>
            <a:rPr lang="ko-KR" altLang="en-US" sz="1200" dirty="0"/>
            <a:t> 장갑 </a:t>
          </a:r>
          <a:r>
            <a:rPr lang="ko-KR" altLang="en-US" sz="1200" dirty="0" err="1"/>
            <a:t>텍스쳐</a:t>
          </a:r>
          <a:endParaRPr lang="ko-KR" altLang="en-US" sz="1200" b="1" dirty="0"/>
        </a:p>
      </dgm:t>
    </dgm:pt>
    <dgm:pt modelId="{5E1BEB26-41B5-4156-AFE3-B023409A4132}" type="par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8CE2BA92-256C-40C9-AE31-4E7823040CD2}" type="sibTrans" cxnId="{ABEE1651-5DCC-4087-817F-82C1B11A7ADE}">
      <dgm:prSet/>
      <dgm:spPr/>
      <dgm:t>
        <a:bodyPr/>
        <a:lstStyle/>
        <a:p>
          <a:pPr latinLnBrk="1"/>
          <a:endParaRPr lang="ko-KR" altLang="en-US"/>
        </a:p>
      </dgm:t>
    </dgm:pt>
    <dgm:pt modelId="{36F465FA-4C45-4883-BF03-A50B9717DF4B}">
      <dgm:prSet phldrT="[텍스트]" custT="1"/>
      <dgm:spPr/>
      <dgm:t>
        <a:bodyPr/>
        <a:lstStyle/>
        <a:p>
          <a:pPr latinLnBrk="1"/>
          <a:endParaRPr lang="ko-KR" altLang="en-US" sz="1200" b="0" dirty="0"/>
        </a:p>
      </dgm:t>
    </dgm:pt>
    <dgm:pt modelId="{FB7B91D2-C9C7-4E35-884B-304F266EA9DC}" type="sib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1C085BD4-AC1F-4F00-96AD-EC8D1D10CBC5}" type="parTrans" cxnId="{E55865F3-FE50-4E9A-A6DB-6193ACC70019}">
      <dgm:prSet/>
      <dgm:spPr/>
      <dgm:t>
        <a:bodyPr/>
        <a:lstStyle/>
        <a:p>
          <a:pPr latinLnBrk="1"/>
          <a:endParaRPr lang="ko-KR" altLang="en-US"/>
        </a:p>
      </dgm:t>
    </dgm:pt>
    <dgm:pt modelId="{1DF7B640-25E1-4820-83C0-075007ACEFD5}">
      <dgm:prSet phldrT="[텍스트]" custT="1"/>
      <dgm:spPr/>
      <dgm:t>
        <a:bodyPr/>
        <a:lstStyle/>
        <a:p>
          <a:pPr latinLnBrk="1"/>
          <a:endParaRPr lang="ko-KR" altLang="en-US" sz="1200" dirty="0"/>
        </a:p>
      </dgm:t>
    </dgm:pt>
    <dgm:pt modelId="{64A490F3-13BC-4033-9913-DE8129572198}" type="sib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AEE444C7-A3E1-4939-83BA-E9D6A4B349BD}" type="parTrans" cxnId="{028FD1D1-B18C-4E28-9401-244D9613DED7}">
      <dgm:prSet/>
      <dgm:spPr/>
      <dgm:t>
        <a:bodyPr/>
        <a:lstStyle/>
        <a:p>
          <a:pPr latinLnBrk="1"/>
          <a:endParaRPr lang="ko-KR" altLang="en-US"/>
        </a:p>
      </dgm:t>
    </dgm:pt>
    <dgm:pt modelId="{7978A441-4293-4687-9E06-4AC16DAC3AD0}">
      <dgm:prSet phldrT="[텍스트]"/>
      <dgm:spPr/>
      <dgm:t>
        <a:bodyPr/>
        <a:lstStyle/>
        <a:p>
          <a:pPr latinLnBrk="1"/>
          <a:endParaRPr lang="ko-KR" altLang="en-US" sz="800" dirty="0"/>
        </a:p>
      </dgm:t>
    </dgm:pt>
    <dgm:pt modelId="{655559D0-A24B-4EF4-AAF2-CA6800C2F7F6}" type="sibTrans" cxnId="{B8B9D382-1F88-42D2-B3B0-8D501E62AF42}">
      <dgm:prSet/>
      <dgm:spPr/>
      <dgm:t>
        <a:bodyPr/>
        <a:lstStyle/>
        <a:p>
          <a:pPr latinLnBrk="1"/>
          <a:endParaRPr lang="ko-KR" altLang="en-US"/>
        </a:p>
      </dgm:t>
    </dgm:pt>
    <dgm:pt modelId="{D349B650-FFBF-4E64-B28D-2C8A689BE52A}" type="parTrans" cxnId="{B8B9D382-1F88-42D2-B3B0-8D501E62AF42}">
      <dgm:prSet/>
      <dgm:spPr/>
      <dgm:t>
        <a:bodyPr/>
        <a:lstStyle/>
        <a:p>
          <a:pPr latinLnBrk="1"/>
          <a:endParaRPr lang="ko-KR" altLang="en-US"/>
        </a:p>
      </dgm:t>
    </dgm:pt>
    <dgm:pt modelId="{890735F8-756D-4CC8-861F-ECEB739B5F36}" type="pres">
      <dgm:prSet presAssocID="{CA2E9631-541C-4EB2-9B45-B6F249913631}" presName="linear" presStyleCnt="0">
        <dgm:presLayoutVars>
          <dgm:dir/>
          <dgm:resizeHandles val="exact"/>
        </dgm:presLayoutVars>
      </dgm:prSet>
      <dgm:spPr/>
    </dgm:pt>
    <dgm:pt modelId="{045FFCA7-B2CC-418E-82EA-4DC3A146B741}" type="pres">
      <dgm:prSet presAssocID="{4DADC22A-FFC0-49CC-9A52-AE79D8279C2F}" presName="comp" presStyleCnt="0"/>
      <dgm:spPr/>
    </dgm:pt>
    <dgm:pt modelId="{10D904A6-C8E6-4F81-B3A0-AE947839856A}" type="pres">
      <dgm:prSet presAssocID="{4DADC22A-FFC0-49CC-9A52-AE79D8279C2F}" presName="box" presStyleLbl="node1" presStyleIdx="0" presStyleCnt="2" custLinFactNeighborX="-188" custLinFactNeighborY="-3780"/>
      <dgm:spPr/>
    </dgm:pt>
    <dgm:pt modelId="{B7E15350-8906-4424-94B3-8ECB1E22F449}" type="pres">
      <dgm:prSet presAssocID="{4DADC22A-FFC0-49CC-9A52-AE79D8279C2F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76858D65-5C5A-40DA-AB1F-B33742C1B80C}" type="pres">
      <dgm:prSet presAssocID="{4DADC22A-FFC0-49CC-9A52-AE79D8279C2F}" presName="text" presStyleLbl="node1" presStyleIdx="0" presStyleCnt="2">
        <dgm:presLayoutVars>
          <dgm:bulletEnabled val="1"/>
        </dgm:presLayoutVars>
      </dgm:prSet>
      <dgm:spPr/>
    </dgm:pt>
    <dgm:pt modelId="{86650ECD-1611-4804-BEA3-1BCB1B964B5D}" type="pres">
      <dgm:prSet presAssocID="{F453376E-3503-48EA-A4B9-6C1FC6435323}" presName="spacer" presStyleCnt="0"/>
      <dgm:spPr/>
    </dgm:pt>
    <dgm:pt modelId="{B8DD1D62-E2D8-475D-86F8-B7C43D89BF4C}" type="pres">
      <dgm:prSet presAssocID="{C0F87C67-3433-4077-AE68-BE3ECD84EC4C}" presName="comp" presStyleCnt="0"/>
      <dgm:spPr/>
    </dgm:pt>
    <dgm:pt modelId="{67FB5CE9-85EA-49C6-806D-0F2F6B8F95AA}" type="pres">
      <dgm:prSet presAssocID="{C0F87C67-3433-4077-AE68-BE3ECD84EC4C}" presName="box" presStyleLbl="node1" presStyleIdx="1" presStyleCnt="2" custLinFactNeighborX="188" custLinFactNeighborY="900"/>
      <dgm:spPr/>
    </dgm:pt>
    <dgm:pt modelId="{20F8E294-363E-4AA3-92FF-E1B42B8569CF}" type="pres">
      <dgm:prSet presAssocID="{C0F87C67-3433-4077-AE68-BE3ECD84EC4C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43000" r="-43000"/>
          </a:stretch>
        </a:blipFill>
      </dgm:spPr>
    </dgm:pt>
    <dgm:pt modelId="{4D899DA2-24EC-4A6A-A000-5447464084CA}" type="pres">
      <dgm:prSet presAssocID="{C0F87C67-3433-4077-AE68-BE3ECD84EC4C}" presName="text" presStyleLbl="node1" presStyleIdx="1" presStyleCnt="2">
        <dgm:presLayoutVars>
          <dgm:bulletEnabled val="1"/>
        </dgm:presLayoutVars>
      </dgm:prSet>
      <dgm:spPr/>
    </dgm:pt>
  </dgm:ptLst>
  <dgm:cxnLst>
    <dgm:cxn modelId="{BB703001-7007-4E31-B2A3-64DA75B78B1C}" type="presOf" srcId="{4DADC22A-FFC0-49CC-9A52-AE79D8279C2F}" destId="{76858D65-5C5A-40DA-AB1F-B33742C1B80C}" srcOrd="1" destOrd="0" presId="urn:microsoft.com/office/officeart/2005/8/layout/vList4"/>
    <dgm:cxn modelId="{295C2412-5772-4AE4-9CA7-812AF03A4729}" type="presOf" srcId="{7978A441-4293-4687-9E06-4AC16DAC3AD0}" destId="{4D899DA2-24EC-4A6A-A000-5447464084CA}" srcOrd="1" destOrd="1" presId="urn:microsoft.com/office/officeart/2005/8/layout/vList4"/>
    <dgm:cxn modelId="{23E57D14-4FF7-4310-871B-B8260B55F2E4}" srcId="{CA2E9631-541C-4EB2-9B45-B6F249913631}" destId="{4DADC22A-FFC0-49CC-9A52-AE79D8279C2F}" srcOrd="0" destOrd="0" parTransId="{DFA630E1-EDD9-40C9-A8A4-BD3070CF2A39}" sibTransId="{F453376E-3503-48EA-A4B9-6C1FC6435323}"/>
    <dgm:cxn modelId="{D6B2D314-6C2A-4A05-BC47-A20C46DF4FD2}" type="presOf" srcId="{1DF7B640-25E1-4820-83C0-075007ACEFD5}" destId="{76858D65-5C5A-40DA-AB1F-B33742C1B80C}" srcOrd="1" destOrd="2" presId="urn:microsoft.com/office/officeart/2005/8/layout/vList4"/>
    <dgm:cxn modelId="{4067861E-A847-49CD-ADFF-D5AA654A901C}" type="presOf" srcId="{C0F87C67-3433-4077-AE68-BE3ECD84EC4C}" destId="{67FB5CE9-85EA-49C6-806D-0F2F6B8F95AA}" srcOrd="0" destOrd="0" presId="urn:microsoft.com/office/officeart/2005/8/layout/vList4"/>
    <dgm:cxn modelId="{BF77292B-4B2F-44CF-9B75-1F310C73E4A9}" type="presOf" srcId="{36F465FA-4C45-4883-BF03-A50B9717DF4B}" destId="{10D904A6-C8E6-4F81-B3A0-AE947839856A}" srcOrd="0" destOrd="1" presId="urn:microsoft.com/office/officeart/2005/8/layout/vList4"/>
    <dgm:cxn modelId="{ABEE1651-5DCC-4087-817F-82C1B11A7ADE}" srcId="{CA2E9631-541C-4EB2-9B45-B6F249913631}" destId="{C0F87C67-3433-4077-AE68-BE3ECD84EC4C}" srcOrd="1" destOrd="0" parTransId="{5E1BEB26-41B5-4156-AFE3-B023409A4132}" sibTransId="{8CE2BA92-256C-40C9-AE31-4E7823040CD2}"/>
    <dgm:cxn modelId="{F0353273-6338-4670-A331-A684D69CC90F}" type="presOf" srcId="{CA2E9631-541C-4EB2-9B45-B6F249913631}" destId="{890735F8-756D-4CC8-861F-ECEB739B5F36}" srcOrd="0" destOrd="0" presId="urn:microsoft.com/office/officeart/2005/8/layout/vList4"/>
    <dgm:cxn modelId="{5364F459-94D6-4C03-8EB9-E6F1BEDE7724}" type="presOf" srcId="{C0F87C67-3433-4077-AE68-BE3ECD84EC4C}" destId="{4D899DA2-24EC-4A6A-A000-5447464084CA}" srcOrd="1" destOrd="0" presId="urn:microsoft.com/office/officeart/2005/8/layout/vList4"/>
    <dgm:cxn modelId="{B8B9D382-1F88-42D2-B3B0-8D501E62AF42}" srcId="{C0F87C67-3433-4077-AE68-BE3ECD84EC4C}" destId="{7978A441-4293-4687-9E06-4AC16DAC3AD0}" srcOrd="0" destOrd="0" parTransId="{D349B650-FFBF-4E64-B28D-2C8A689BE52A}" sibTransId="{655559D0-A24B-4EF4-AAF2-CA6800C2F7F6}"/>
    <dgm:cxn modelId="{A315CCB4-4C7D-4AA6-BFE6-8709EFCBA10A}" type="presOf" srcId="{1DF7B640-25E1-4820-83C0-075007ACEFD5}" destId="{10D904A6-C8E6-4F81-B3A0-AE947839856A}" srcOrd="0" destOrd="2" presId="urn:microsoft.com/office/officeart/2005/8/layout/vList4"/>
    <dgm:cxn modelId="{028FD1D1-B18C-4E28-9401-244D9613DED7}" srcId="{4DADC22A-FFC0-49CC-9A52-AE79D8279C2F}" destId="{1DF7B640-25E1-4820-83C0-075007ACEFD5}" srcOrd="1" destOrd="0" parTransId="{AEE444C7-A3E1-4939-83BA-E9D6A4B349BD}" sibTransId="{64A490F3-13BC-4033-9913-DE8129572198}"/>
    <dgm:cxn modelId="{4D688AD2-A1EA-4FB4-AD50-4A8EAEEC68C6}" type="presOf" srcId="{7978A441-4293-4687-9E06-4AC16DAC3AD0}" destId="{67FB5CE9-85EA-49C6-806D-0F2F6B8F95AA}" srcOrd="0" destOrd="1" presId="urn:microsoft.com/office/officeart/2005/8/layout/vList4"/>
    <dgm:cxn modelId="{910FAAE7-491F-49AD-94DA-61F117C48A0C}" type="presOf" srcId="{4DADC22A-FFC0-49CC-9A52-AE79D8279C2F}" destId="{10D904A6-C8E6-4F81-B3A0-AE947839856A}" srcOrd="0" destOrd="0" presId="urn:microsoft.com/office/officeart/2005/8/layout/vList4"/>
    <dgm:cxn modelId="{6AE6B4EB-8D0B-4F48-934D-47C40B7D124B}" type="presOf" srcId="{36F465FA-4C45-4883-BF03-A50B9717DF4B}" destId="{76858D65-5C5A-40DA-AB1F-B33742C1B80C}" srcOrd="1" destOrd="1" presId="urn:microsoft.com/office/officeart/2005/8/layout/vList4"/>
    <dgm:cxn modelId="{E55865F3-FE50-4E9A-A6DB-6193ACC70019}" srcId="{4DADC22A-FFC0-49CC-9A52-AE79D8279C2F}" destId="{36F465FA-4C45-4883-BF03-A50B9717DF4B}" srcOrd="0" destOrd="0" parTransId="{1C085BD4-AC1F-4F00-96AD-EC8D1D10CBC5}" sibTransId="{FB7B91D2-C9C7-4E35-884B-304F266EA9DC}"/>
    <dgm:cxn modelId="{CB42B605-D1C4-40A2-A7B1-E2F9F49E7191}" type="presParOf" srcId="{890735F8-756D-4CC8-861F-ECEB739B5F36}" destId="{045FFCA7-B2CC-418E-82EA-4DC3A146B741}" srcOrd="0" destOrd="0" presId="urn:microsoft.com/office/officeart/2005/8/layout/vList4"/>
    <dgm:cxn modelId="{64B80B0D-18E8-446B-8C11-F02674F2327A}" type="presParOf" srcId="{045FFCA7-B2CC-418E-82EA-4DC3A146B741}" destId="{10D904A6-C8E6-4F81-B3A0-AE947839856A}" srcOrd="0" destOrd="0" presId="urn:microsoft.com/office/officeart/2005/8/layout/vList4"/>
    <dgm:cxn modelId="{689FC04F-D0CF-4200-BC05-E57C95C9E22A}" type="presParOf" srcId="{045FFCA7-B2CC-418E-82EA-4DC3A146B741}" destId="{B7E15350-8906-4424-94B3-8ECB1E22F449}" srcOrd="1" destOrd="0" presId="urn:microsoft.com/office/officeart/2005/8/layout/vList4"/>
    <dgm:cxn modelId="{F38A5736-147A-4580-B5C6-C891AE542E53}" type="presParOf" srcId="{045FFCA7-B2CC-418E-82EA-4DC3A146B741}" destId="{76858D65-5C5A-40DA-AB1F-B33742C1B80C}" srcOrd="2" destOrd="0" presId="urn:microsoft.com/office/officeart/2005/8/layout/vList4"/>
    <dgm:cxn modelId="{F3D0F988-B033-483A-A13F-02E82FC4B5B3}" type="presParOf" srcId="{890735F8-756D-4CC8-861F-ECEB739B5F36}" destId="{86650ECD-1611-4804-BEA3-1BCB1B964B5D}" srcOrd="1" destOrd="0" presId="urn:microsoft.com/office/officeart/2005/8/layout/vList4"/>
    <dgm:cxn modelId="{AA1296D7-0609-48B4-88ED-C446524AFC8B}" type="presParOf" srcId="{890735F8-756D-4CC8-861F-ECEB739B5F36}" destId="{B8DD1D62-E2D8-475D-86F8-B7C43D89BF4C}" srcOrd="2" destOrd="0" presId="urn:microsoft.com/office/officeart/2005/8/layout/vList4"/>
    <dgm:cxn modelId="{EAB4C374-5777-42C0-B327-32DFC6438B3A}" type="presParOf" srcId="{B8DD1D62-E2D8-475D-86F8-B7C43D89BF4C}" destId="{67FB5CE9-85EA-49C6-806D-0F2F6B8F95AA}" srcOrd="0" destOrd="0" presId="urn:microsoft.com/office/officeart/2005/8/layout/vList4"/>
    <dgm:cxn modelId="{E6E7F637-2363-434C-BA1A-4ED876B40CCA}" type="presParOf" srcId="{B8DD1D62-E2D8-475D-86F8-B7C43D89BF4C}" destId="{20F8E294-363E-4AA3-92FF-E1B42B8569CF}" srcOrd="1" destOrd="0" presId="urn:microsoft.com/office/officeart/2005/8/layout/vList4"/>
    <dgm:cxn modelId="{4F9EE03E-117E-44F5-9A0C-31A45F10660A}" type="presParOf" srcId="{B8DD1D62-E2D8-475D-86F8-B7C43D89BF4C}" destId="{4D899DA2-24EC-4A6A-A000-5447464084C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476BF-9761-4A43-9447-C997A4E1FF45}">
      <dsp:nvSpPr>
        <dsp:cNvPr id="0" name=""/>
        <dsp:cNvSpPr/>
      </dsp:nvSpPr>
      <dsp:spPr>
        <a:xfrm>
          <a:off x="0" y="132300"/>
          <a:ext cx="922655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083" tIns="479044" rIns="716083" bIns="163576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오브젝트 </a:t>
          </a:r>
          <a:r>
            <a:rPr lang="ko-KR" altLang="en-US" sz="2300" kern="1200" dirty="0" err="1"/>
            <a:t>그랩</a:t>
          </a:r>
          <a:r>
            <a:rPr lang="ko-KR" altLang="en-US" sz="2300" kern="1200" dirty="0"/>
            <a:t> 및 슈팅 기능 구현</a:t>
          </a:r>
          <a:r>
            <a:rPr lang="en-US" altLang="ko-KR" sz="2300" kern="1200" dirty="0"/>
            <a:t>, </a:t>
          </a:r>
          <a:r>
            <a:rPr lang="ko-KR" altLang="en-US" sz="2300" kern="1200" dirty="0"/>
            <a:t>메인 메뉴 </a:t>
          </a:r>
          <a:r>
            <a:rPr lang="en-US" altLang="ko-KR" sz="2300" kern="1200" dirty="0"/>
            <a:t>UI</a:t>
          </a:r>
          <a:r>
            <a:rPr lang="ko-KR" altLang="en-US" sz="2300" kern="1200" dirty="0"/>
            <a:t> 구현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관련 스크립트 구현</a:t>
          </a:r>
        </a:p>
      </dsp:txBody>
      <dsp:txXfrm>
        <a:off x="0" y="132300"/>
        <a:ext cx="9226550" cy="1666350"/>
      </dsp:txXfrm>
    </dsp:sp>
    <dsp:sp modelId="{ACE20552-A9E2-4724-A040-C6A2DBB5EB2D}">
      <dsp:nvSpPr>
        <dsp:cNvPr id="0" name=""/>
        <dsp:cNvSpPr/>
      </dsp:nvSpPr>
      <dsp:spPr>
        <a:xfrm>
          <a:off x="461327" y="18812"/>
          <a:ext cx="4800666" cy="4529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119" tIns="0" rIns="244119" bIns="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김기현</a:t>
          </a:r>
        </a:p>
      </dsp:txBody>
      <dsp:txXfrm>
        <a:off x="483439" y="40924"/>
        <a:ext cx="4756442" cy="408744"/>
      </dsp:txXfrm>
    </dsp:sp>
    <dsp:sp modelId="{3FCC612E-D0B7-4006-8784-66E1CA20BF06}">
      <dsp:nvSpPr>
        <dsp:cNvPr id="0" name=""/>
        <dsp:cNvSpPr/>
      </dsp:nvSpPr>
      <dsp:spPr>
        <a:xfrm>
          <a:off x="0" y="1940462"/>
          <a:ext cx="922655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083" tIns="479044" rIns="716083" bIns="163576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표적 모션 및 디자인</a:t>
          </a:r>
          <a:r>
            <a:rPr lang="en-US" altLang="ko-KR" sz="2300" kern="1200" dirty="0"/>
            <a:t>, </a:t>
          </a:r>
          <a:r>
            <a:rPr lang="ko-KR" altLang="en-US" sz="2300" kern="1200" dirty="0"/>
            <a:t>점수 기능 및 오디오</a:t>
          </a:r>
          <a:r>
            <a:rPr lang="en-US" altLang="ko-KR" sz="2300" kern="1200" dirty="0"/>
            <a:t> </a:t>
          </a:r>
          <a:r>
            <a:rPr lang="ko-KR" altLang="en-US" sz="2300" kern="1200" dirty="0"/>
            <a:t>구현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관련 스크립트 구현</a:t>
          </a:r>
        </a:p>
      </dsp:txBody>
      <dsp:txXfrm>
        <a:off x="0" y="1940462"/>
        <a:ext cx="9226550" cy="1666350"/>
      </dsp:txXfrm>
    </dsp:sp>
    <dsp:sp modelId="{4AA8D73D-4E72-4D17-B706-A89E573C35CC}">
      <dsp:nvSpPr>
        <dsp:cNvPr id="0" name=""/>
        <dsp:cNvSpPr/>
      </dsp:nvSpPr>
      <dsp:spPr>
        <a:xfrm>
          <a:off x="461327" y="1922850"/>
          <a:ext cx="4872744" cy="357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119" tIns="0" rIns="244119" bIns="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신영룡</a:t>
          </a:r>
        </a:p>
      </dsp:txBody>
      <dsp:txXfrm>
        <a:off x="478759" y="1940282"/>
        <a:ext cx="4837880" cy="322228"/>
      </dsp:txXfrm>
    </dsp:sp>
    <dsp:sp modelId="{B1806C1B-DFBB-4E46-A569-CC302822F962}">
      <dsp:nvSpPr>
        <dsp:cNvPr id="0" name=""/>
        <dsp:cNvSpPr/>
      </dsp:nvSpPr>
      <dsp:spPr>
        <a:xfrm>
          <a:off x="0" y="3733504"/>
          <a:ext cx="922655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083" tIns="479044" rIns="716083" bIns="163576" numCol="1" spcCol="1270" anchor="t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맵 배경 디자인</a:t>
          </a:r>
          <a:r>
            <a:rPr lang="en-US" altLang="ko-KR" sz="2300" kern="1200" dirty="0"/>
            <a:t>, </a:t>
          </a:r>
          <a:r>
            <a:rPr lang="ko-KR" altLang="en-US" sz="2300" kern="1200"/>
            <a:t>적 네비게이션 </a:t>
          </a:r>
          <a:r>
            <a:rPr lang="ko-KR" altLang="en-US" sz="2300" kern="1200" dirty="0"/>
            <a:t>기능</a:t>
          </a:r>
          <a:r>
            <a:rPr lang="en-US" altLang="ko-KR" sz="2300" kern="1200" dirty="0"/>
            <a:t> </a:t>
          </a:r>
          <a:r>
            <a:rPr lang="ko-KR" altLang="en-US" sz="2300" kern="1200" dirty="0"/>
            <a:t>구현</a:t>
          </a:r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300" kern="1200" dirty="0"/>
            <a:t>관련 스크립트 구현</a:t>
          </a:r>
        </a:p>
      </dsp:txBody>
      <dsp:txXfrm>
        <a:off x="0" y="3733504"/>
        <a:ext cx="9226550" cy="1666350"/>
      </dsp:txXfrm>
    </dsp:sp>
    <dsp:sp modelId="{0346A9B2-5F35-4D25-9B85-33ED8BEE7928}">
      <dsp:nvSpPr>
        <dsp:cNvPr id="0" name=""/>
        <dsp:cNvSpPr/>
      </dsp:nvSpPr>
      <dsp:spPr>
        <a:xfrm>
          <a:off x="461327" y="3731012"/>
          <a:ext cx="4843938" cy="3419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119" tIns="0" rIns="244119" bIns="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 err="1"/>
            <a:t>서창환</a:t>
          </a:r>
          <a:endParaRPr lang="ko-KR" altLang="en-US" sz="2300" kern="1200" dirty="0"/>
        </a:p>
      </dsp:txBody>
      <dsp:txXfrm>
        <a:off x="478021" y="3747706"/>
        <a:ext cx="4810550" cy="308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904A6-C8E6-4F81-B3A0-AE947839856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Modern Guns: Handgun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i="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Modern Guns: Handgun</a:t>
          </a:r>
          <a:r>
            <a:rPr lang="ko-KR" altLang="en-US" sz="1300" kern="1200" dirty="0"/>
            <a:t> 무료 </a:t>
          </a:r>
          <a:r>
            <a:rPr lang="ko-KR" altLang="en-US" sz="1300" kern="1200" dirty="0" err="1"/>
            <a:t>에셋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활용 </a:t>
          </a:r>
          <a:r>
            <a:rPr lang="en-US" altLang="ko-KR" sz="1300" kern="1200" dirty="0"/>
            <a:t>: </a:t>
          </a:r>
          <a:r>
            <a:rPr lang="ko-KR" altLang="en-US" sz="1300" kern="1200" dirty="0"/>
            <a:t>사격을 위한 권총</a:t>
          </a:r>
        </a:p>
      </dsp:txBody>
      <dsp:txXfrm>
        <a:off x="1794933" y="0"/>
        <a:ext cx="6333066" cy="1693333"/>
      </dsp:txXfrm>
    </dsp:sp>
    <dsp:sp modelId="{B7E15350-8906-4424-94B3-8ECB1E22F449}">
      <dsp:nvSpPr>
        <dsp:cNvPr id="0" name=""/>
        <dsp:cNvSpPr/>
      </dsp:nvSpPr>
      <dsp:spPr>
        <a:xfrm>
          <a:off x="169333" y="169333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B5CE9-85EA-49C6-806D-0F2F6B8F95AA}">
      <dsp:nvSpPr>
        <dsp:cNvPr id="0" name=""/>
        <dsp:cNvSpPr/>
      </dsp:nvSpPr>
      <dsp:spPr>
        <a:xfrm>
          <a:off x="0" y="187790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Monsters - Killer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kern="1200" dirty="0"/>
            <a:t>Monsters – Killer </a:t>
          </a:r>
          <a:r>
            <a:rPr lang="ko-KR" altLang="en-US" sz="1300" kern="1200" dirty="0"/>
            <a:t>무료 </a:t>
          </a:r>
          <a:r>
            <a:rPr lang="ko-KR" altLang="en-US" sz="1300" kern="1200" dirty="0" err="1"/>
            <a:t>에셋</a:t>
          </a:r>
          <a:r>
            <a:rPr lang="en-US" altLang="ko-KR" sz="1300" kern="1200" dirty="0"/>
            <a:t>(</a:t>
          </a:r>
          <a:r>
            <a:rPr lang="ko-KR" altLang="en-US" sz="1300" kern="1200" dirty="0"/>
            <a:t>쿠폰사용</a:t>
          </a:r>
          <a:r>
            <a:rPr lang="en-US" altLang="ko-KR" sz="1300" kern="1200" dirty="0"/>
            <a:t>)</a:t>
          </a:r>
          <a:endParaRPr lang="ko-KR" altLang="en-US" sz="13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활용 </a:t>
          </a:r>
          <a:r>
            <a:rPr lang="en-US" altLang="ko-KR" sz="1300" kern="1200" dirty="0"/>
            <a:t>: </a:t>
          </a:r>
          <a:r>
            <a:rPr lang="ko-KR" altLang="en-US" sz="1300" kern="1200" dirty="0"/>
            <a:t>플레이어가 제거해야 할 괴물</a:t>
          </a:r>
        </a:p>
      </dsp:txBody>
      <dsp:txXfrm>
        <a:off x="1794933" y="1877906"/>
        <a:ext cx="6333066" cy="1693333"/>
      </dsp:txXfrm>
    </dsp:sp>
    <dsp:sp modelId="{20F8E294-363E-4AA3-92FF-E1B42B8569CF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D1D67-8437-4308-BFB9-D08AB7A5547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Free Zombie Character Sounds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Free Zombie Character Sounds </a:t>
          </a:r>
          <a:r>
            <a:rPr lang="ko-KR" altLang="en-US" sz="1300" b="0" i="0" kern="1200" dirty="0"/>
            <a:t>무료 </a:t>
          </a:r>
          <a:r>
            <a:rPr lang="ko-KR" altLang="en-US" sz="1300" b="0" i="0" kern="1200" dirty="0" err="1"/>
            <a:t>에셋</a:t>
          </a:r>
          <a:endParaRPr lang="ko-KR" altLang="en-US" sz="1300" b="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활용 </a:t>
          </a:r>
          <a:r>
            <a:rPr lang="en-US" altLang="ko-KR" sz="1300" kern="1200" dirty="0"/>
            <a:t>: </a:t>
          </a:r>
          <a:r>
            <a:rPr lang="ko-KR" altLang="en-US" sz="1300" kern="1200" dirty="0"/>
            <a:t>괴물이 생성되었을 때 괴물에게서 나는 소리</a:t>
          </a:r>
        </a:p>
      </dsp:txBody>
      <dsp:txXfrm>
        <a:off x="1794933" y="3725333"/>
        <a:ext cx="6333066" cy="1693333"/>
      </dsp:txXfrm>
    </dsp:sp>
    <dsp:sp modelId="{A8EA7544-9FDB-47D3-86D1-E6B14190DDE1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904A6-C8E6-4F81-B3A0-AE947839856A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FREE Fantasy Terrain Textures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i="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FREE Fantasy Terrain Textures </a:t>
          </a:r>
          <a:r>
            <a:rPr lang="ko-KR" altLang="en-US" sz="1300" b="0" i="0" kern="1200" dirty="0"/>
            <a:t>무료 </a:t>
          </a:r>
          <a:r>
            <a:rPr lang="ko-KR" altLang="en-US" sz="1300" b="0" i="0" kern="1200" dirty="0" err="1"/>
            <a:t>에셋</a:t>
          </a:r>
          <a:endParaRPr lang="ko-KR" altLang="en-US" sz="1300" b="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활용 </a:t>
          </a:r>
          <a:r>
            <a:rPr lang="en-US" altLang="ko-KR" sz="1300" kern="1200" dirty="0"/>
            <a:t>: </a:t>
          </a:r>
          <a:r>
            <a:rPr lang="ko-KR" altLang="en-US" sz="1300" kern="1200" dirty="0"/>
            <a:t>배경이 될 숲 지형 재질</a:t>
          </a:r>
        </a:p>
      </dsp:txBody>
      <dsp:txXfrm>
        <a:off x="1794933" y="0"/>
        <a:ext cx="6333066" cy="1693333"/>
      </dsp:txXfrm>
    </dsp:sp>
    <dsp:sp modelId="{B7E15350-8906-4424-94B3-8ECB1E22F449}">
      <dsp:nvSpPr>
        <dsp:cNvPr id="0" name=""/>
        <dsp:cNvSpPr/>
      </dsp:nvSpPr>
      <dsp:spPr>
        <a:xfrm>
          <a:off x="169333" y="169333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B5CE9-85EA-49C6-806D-0F2F6B8F95AA}">
      <dsp:nvSpPr>
        <dsp:cNvPr id="0" name=""/>
        <dsp:cNvSpPr/>
      </dsp:nvSpPr>
      <dsp:spPr>
        <a:xfrm>
          <a:off x="0" y="187790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Better Fog: Height Fog, Light Scattering &amp; More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b="0" kern="1200" dirty="0"/>
            <a:t>Better Fog: Height Fog, Light Scattering &amp; More</a:t>
          </a:r>
          <a:r>
            <a:rPr lang="ko-KR" altLang="en-US" sz="1300" b="0" kern="1200" dirty="0"/>
            <a:t> </a:t>
          </a:r>
          <a:r>
            <a:rPr lang="ko-KR" altLang="en-US" sz="1300" b="0" kern="1200" dirty="0" err="1"/>
            <a:t>에셋</a:t>
          </a:r>
          <a:endParaRPr lang="ko-KR" altLang="en-US" sz="1300" b="0" kern="1200" dirty="0"/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/>
            <a:t>활용 </a:t>
          </a:r>
          <a:r>
            <a:rPr lang="en-US" altLang="ko-KR" sz="1300" kern="1200" dirty="0"/>
            <a:t>: </a:t>
          </a:r>
          <a:r>
            <a:rPr lang="ko-KR" altLang="en-US" sz="1300" kern="1200" dirty="0"/>
            <a:t>숲의 분위기를 조성해줄 안개</a:t>
          </a:r>
          <a:endParaRPr lang="ko-KR" altLang="en-US" sz="1300" b="0" kern="1200" dirty="0"/>
        </a:p>
      </dsp:txBody>
      <dsp:txXfrm>
        <a:off x="1794933" y="1877906"/>
        <a:ext cx="6333066" cy="1693333"/>
      </dsp:txXfrm>
    </dsp:sp>
    <dsp:sp modelId="{20F8E294-363E-4AA3-92FF-E1B42B8569CF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D1D67-8437-4308-BFB9-D08AB7A55477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Low-Poly Simple Nature Pack /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Fantasy Forest Environment - Free Demo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Low-Poly Simple Nature Pack, Fantasy Forest Environment - Free Demo </a:t>
          </a:r>
          <a:r>
            <a:rPr lang="ko-KR" altLang="en-US" sz="1100" b="0" i="0" kern="1200" dirty="0"/>
            <a:t>무료 </a:t>
          </a:r>
          <a:r>
            <a:rPr lang="ko-KR" altLang="en-US" sz="1100" b="0" i="0" kern="1200" dirty="0" err="1"/>
            <a:t>에셋</a:t>
          </a:r>
          <a:endParaRPr lang="ko-KR" altLang="en-US" sz="1100" b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활용 </a:t>
          </a:r>
          <a:r>
            <a:rPr lang="en-US" altLang="ko-KR" sz="1200" kern="1200" dirty="0"/>
            <a:t>: </a:t>
          </a:r>
          <a:r>
            <a:rPr lang="ko-KR" altLang="en-US" sz="1200" kern="1200" dirty="0"/>
            <a:t>잔디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나무와 같은 숲의 구성 요소</a:t>
          </a:r>
        </a:p>
      </dsp:txBody>
      <dsp:txXfrm>
        <a:off x="1794933" y="3725333"/>
        <a:ext cx="6333066" cy="1693333"/>
      </dsp:txXfrm>
    </dsp:sp>
    <dsp:sp modelId="{A8EA7544-9FDB-47D3-86D1-E6B14190DDE1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43000" r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904A6-C8E6-4F81-B3A0-AE947839856A}">
      <dsp:nvSpPr>
        <dsp:cNvPr id="0" name=""/>
        <dsp:cNvSpPr/>
      </dsp:nvSpPr>
      <dsp:spPr>
        <a:xfrm>
          <a:off x="0" y="0"/>
          <a:ext cx="8128000" cy="2579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Nature Sound FX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Universe Game Music : Ambient Music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i="0" kern="1200" dirty="0"/>
            <a:t>Nature Sound FX, Universe Game Music : Ambient Music </a:t>
          </a:r>
          <a:r>
            <a:rPr lang="ko-KR" altLang="en-US" sz="1200" b="0" i="0" kern="1200" dirty="0"/>
            <a:t>무료 </a:t>
          </a:r>
          <a:r>
            <a:rPr lang="ko-KR" altLang="en-US" sz="1200" b="0" i="0" kern="1200" dirty="0" err="1"/>
            <a:t>에셋</a:t>
          </a:r>
          <a:endParaRPr lang="ko-KR" altLang="en-US" sz="1200" b="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활용 </a:t>
          </a:r>
          <a:r>
            <a:rPr lang="en-US" altLang="ko-KR" sz="1200" kern="1200" dirty="0"/>
            <a:t>: </a:t>
          </a:r>
          <a:r>
            <a:rPr lang="ko-KR" altLang="en-US" sz="1200" kern="1200" dirty="0"/>
            <a:t>빗소리와 배경 음악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b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200" kern="1200" dirty="0"/>
        </a:p>
      </dsp:txBody>
      <dsp:txXfrm>
        <a:off x="1883568" y="0"/>
        <a:ext cx="6244431" cy="2579687"/>
      </dsp:txXfrm>
    </dsp:sp>
    <dsp:sp modelId="{B7E15350-8906-4424-94B3-8ECB1E22F449}">
      <dsp:nvSpPr>
        <dsp:cNvPr id="0" name=""/>
        <dsp:cNvSpPr/>
      </dsp:nvSpPr>
      <dsp:spPr>
        <a:xfrm>
          <a:off x="257968" y="257968"/>
          <a:ext cx="1625600" cy="2063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B5CE9-85EA-49C6-806D-0F2F6B8F95AA}">
      <dsp:nvSpPr>
        <dsp:cNvPr id="0" name=""/>
        <dsp:cNvSpPr/>
      </dsp:nvSpPr>
      <dsp:spPr>
        <a:xfrm>
          <a:off x="0" y="2838979"/>
          <a:ext cx="8128000" cy="2579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Tactical Gloves – Rigged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i="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i="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Tactical Gloves – Rigged </a:t>
          </a:r>
          <a:r>
            <a:rPr lang="ko-KR" altLang="en-US" sz="1200" b="0" i="0" kern="1200" dirty="0" err="1"/>
            <a:t>에셋</a:t>
          </a:r>
          <a:endParaRPr lang="ko-KR" altLang="en-US" sz="1200" b="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활용 </a:t>
          </a:r>
          <a:r>
            <a:rPr lang="en-US" altLang="ko-KR" sz="1200" kern="1200" dirty="0"/>
            <a:t>: </a:t>
          </a:r>
          <a:r>
            <a:rPr lang="ko-KR" altLang="en-US" sz="1200" kern="1200" dirty="0"/>
            <a:t>화면에 보이는 </a:t>
          </a:r>
          <a:r>
            <a:rPr lang="en-US" altLang="ko-KR" sz="1200" kern="1200" dirty="0" err="1"/>
            <a:t>vr</a:t>
          </a:r>
          <a:r>
            <a:rPr lang="ko-KR" altLang="en-US" sz="1200" kern="1200" dirty="0"/>
            <a:t> 장갑 </a:t>
          </a:r>
          <a:r>
            <a:rPr lang="ko-KR" altLang="en-US" sz="1200" kern="1200" dirty="0" err="1"/>
            <a:t>텍스쳐</a:t>
          </a:r>
          <a:endParaRPr lang="ko-KR" altLang="en-US" sz="1200" b="1" kern="1200" dirty="0"/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 dirty="0"/>
        </a:p>
      </dsp:txBody>
      <dsp:txXfrm>
        <a:off x="1883568" y="2838979"/>
        <a:ext cx="6244431" cy="2579687"/>
      </dsp:txXfrm>
    </dsp:sp>
    <dsp:sp modelId="{20F8E294-363E-4AA3-92FF-E1B42B8569CF}">
      <dsp:nvSpPr>
        <dsp:cNvPr id="0" name=""/>
        <dsp:cNvSpPr/>
      </dsp:nvSpPr>
      <dsp:spPr>
        <a:xfrm>
          <a:off x="257968" y="3095625"/>
          <a:ext cx="1625600" cy="206375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3000" r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C6AB0-2EC2-40EE-A04F-D127CA564581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D4985-F6BA-47B8-B494-D5C521EC12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7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D4985-F6BA-47B8-B494-D5C521EC12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9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7DBD-EC70-4CC7-83FB-19992151000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D86D-C12A-4A3C-9F88-E03835926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7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AFBD7F-E2A4-4422-9359-5E6CCBBBF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2724150"/>
            <a:ext cx="6029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2" b="6250"/>
          <a:stretch/>
        </p:blipFill>
        <p:spPr>
          <a:xfrm>
            <a:off x="6166338" y="2723722"/>
            <a:ext cx="6025662" cy="41342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44590" r="-24576" b="-13521"/>
          <a:stretch/>
        </p:blipFill>
        <p:spPr>
          <a:xfrm>
            <a:off x="0" y="-17551"/>
            <a:ext cx="5369169" cy="24133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95766"/>
            <a:ext cx="10363200" cy="1636775"/>
          </a:xfrm>
          <a:prstGeom prst="rect">
            <a:avLst/>
          </a:prstGeom>
        </p:spPr>
        <p:txBody>
          <a:bodyPr anchor="ctr"/>
          <a:lstStyle>
            <a:lvl1pPr algn="l">
              <a:defRPr sz="8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3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B2716-6E78-481E-9197-0AFD9C7B0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9B4C76-47E0-40CA-95E6-02EEF02D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C55BE-9091-449A-9CFE-2C42F836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7FE1E-9216-4EC4-A38A-D3FD41B2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D220B-3F87-447D-9D71-BA1BE575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27E83C-FCDA-4C0B-8375-900F5592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r="1373"/>
          <a:stretch/>
        </p:blipFill>
        <p:spPr>
          <a:xfrm>
            <a:off x="3227157" y="1609277"/>
            <a:ext cx="5737685" cy="3985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A9F550-5361-40CC-BE63-899FAA759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04" y="368531"/>
            <a:ext cx="903747" cy="903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4EF285-17C7-42AC-BBFF-82FCF31250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09" y="727835"/>
            <a:ext cx="1319500" cy="878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CB3B4A-AD20-40D5-8742-47BE401538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6" y="313937"/>
            <a:ext cx="1423477" cy="123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8A1111-69A6-4523-9F3B-C57635E6A8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93" y="636519"/>
            <a:ext cx="2337807" cy="13130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6B722B-47CD-43D2-9612-91D169850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603" y="136525"/>
            <a:ext cx="974282" cy="1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30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38FFE-D5F3-4B50-A8AC-66526517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5FCC7-FA27-476E-9F75-BAF88632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AE47F-7885-4F5F-99EA-348A6D77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38009-FE90-402A-9F8A-1DFFBB53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9DE3A-F405-49C6-A1AF-BDAF9853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639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673C2-815B-4891-BB92-CCF91D36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5A2F2-B3E4-4620-BF4F-ABC741416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FCD27-740F-4381-B14A-1B8472F1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B0110-2F81-41EC-9630-DCBB2C21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73DF6D-825C-403E-80DA-4161A07D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13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841C9-4E26-4E6E-9036-9D2FA06C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C4DE8-1207-4F04-BF05-8561F189D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33AF0-B604-42E2-90B3-0C3D567A7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A3733-B996-4778-8860-F360AEAB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1F4D2-2839-47AC-9422-243A25CD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D01C33-DB41-4031-A127-1D2531E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906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6D8C-AEBA-4BFC-BA33-8199E88B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643B18-7317-48F8-A105-71A58AA4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72F56-7CBF-4D07-AB90-52D2F6ACD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D22E56-1367-492B-88DE-98B3A70AE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6AEA49-5F65-453A-A64D-E1C2D1472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508219-DA9C-4A0A-BADE-3DBDC78E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EE05CD-6E20-482C-A416-F96A4A59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F143FD-DDC4-4FEA-B1D2-F7DAF416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573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84DCE-66D1-4A3D-8808-4AE57235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3B7024-7737-4C15-AB14-270B3A56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7A024-AE82-4259-9D16-CA8BAB24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9A7E08-A2BD-477C-B1C2-68413955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65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3E3F37-8B1A-4631-B504-1920FF14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AF42F4-AA1D-434B-BBF6-B170EFF5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2E6EE-E01A-46E8-8A26-2E26D593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1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1C4B-C0A7-448C-9583-1E3769F6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8A16A-95E4-4C80-A3E5-F1F95630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63D40C-4A1E-4D84-B36D-48044CAB9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80B78-BBFD-47D5-8298-93A957C8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DDE75-4C8F-4B75-AF2C-AC52000E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EBEFC6-AE5F-4F01-B8FA-970A17E7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3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7DBD-EC70-4CC7-83FB-19992151000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D86D-C12A-4A3C-9F88-E03835926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55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461A3-B227-469C-AD5D-59B4869E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201A63-1C83-4B00-BAA6-FDD581C9E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1F8E45-3F22-43C1-A675-B346D4625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185DF-CDE7-4F70-8380-F0731513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06EC8-4CC7-418D-8254-159C7C99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B4424B-ECB1-43C6-A3A4-E770E823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90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D5BF-E6CB-4A07-AFE1-4D884C77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03EA8-87C2-4B41-9DE8-FED7CB85F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C1843-D899-4BA0-A688-881C52A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0AD39-38B7-426A-95F7-0FFBBB63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A9127-41DF-45EB-A261-12855D71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25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976C20-82BD-4074-A582-384E1A369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1A2D32-D147-4F2D-9233-C2892736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7EBEF-C49D-45E3-87C8-ED46457C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E7182-2255-40D0-9DDD-537143FE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F87E6-CFD0-4B03-A399-9294ACCC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5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7DBD-EC70-4CC7-83FB-19992151000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2D86D-C12A-4A3C-9F88-E03835926D2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B520F-66F0-4C26-AE73-5F53AB00C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r="1373"/>
          <a:stretch/>
        </p:blipFill>
        <p:spPr>
          <a:xfrm>
            <a:off x="0" y="2191768"/>
            <a:ext cx="5737685" cy="39855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2BDAC-B5ED-4B34-8542-8F9897AD0F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25" y="1048223"/>
            <a:ext cx="903747" cy="903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30582A-AE1D-4E5E-A1AC-4404AEE09B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2" y="3650900"/>
            <a:ext cx="1319500" cy="878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24E4ED-CFBB-456E-BE72-90C1764B9C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6" y="313937"/>
            <a:ext cx="1423477" cy="1235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ECA42A-775B-4A27-83A8-F56AA1155B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71461"/>
            <a:ext cx="2337807" cy="1313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A1347B-89BE-431A-9545-28E6DD08B60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603" y="136525"/>
            <a:ext cx="974282" cy="1030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227F9D-5614-49CF-A33A-01E2077D933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05" y="2336436"/>
            <a:ext cx="6029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291179" y="736844"/>
            <a:ext cx="11609643" cy="5654431"/>
          </a:xfrm>
          <a:prstGeom prst="rect">
            <a:avLst/>
          </a:prstGeom>
          <a:solidFill>
            <a:schemeClr val="bg1"/>
          </a:solidFill>
          <a:ln>
            <a:solidFill>
              <a:srgbClr val="6D97B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8874370" y="5028451"/>
            <a:ext cx="3032014" cy="1362822"/>
            <a:chOff x="6330661" y="4541764"/>
            <a:chExt cx="3343275" cy="1849511"/>
          </a:xfrm>
        </p:grpSpPr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" t="-2782" r="45893" b="53527"/>
            <a:stretch/>
          </p:blipFill>
          <p:spPr>
            <a:xfrm>
              <a:off x="6330661" y="4541768"/>
              <a:ext cx="3343275" cy="18495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243" y="4541764"/>
              <a:ext cx="1568801" cy="156040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622285"/>
            <a:ext cx="2743200" cy="146466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7E80343-EEFA-4E33-BC24-72879DD558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" y="381739"/>
            <a:ext cx="3741883" cy="710214"/>
          </a:xfrm>
          <a:prstGeom prst="rect">
            <a:avLst/>
          </a:prstGeom>
          <a:solidFill>
            <a:srgbClr val="6D97B2"/>
          </a:solidFill>
          <a:ln>
            <a:noFill/>
          </a:ln>
          <a:effectLst>
            <a:outerShdw dist="101600" dir="2700000" algn="tl" rotWithShape="0">
              <a:srgbClr val="DAE9F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90611" y="444459"/>
            <a:ext cx="2259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CONTENTS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A88E1-F1E2-48BA-B631-F81F2865D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6" r="1373"/>
          <a:stretch/>
        </p:blipFill>
        <p:spPr>
          <a:xfrm>
            <a:off x="-1" y="2930979"/>
            <a:ext cx="11900821" cy="39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38061" r="-10613" b="-6992"/>
          <a:stretch/>
        </p:blipFill>
        <p:spPr>
          <a:xfrm>
            <a:off x="1" y="-17551"/>
            <a:ext cx="2793919" cy="1255801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622285"/>
            <a:ext cx="2743200" cy="146466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7E80343-EEFA-4E33-BC24-72879DD558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234462" y="847725"/>
            <a:ext cx="11723077" cy="5638800"/>
          </a:xfrm>
          <a:prstGeom prst="rect">
            <a:avLst/>
          </a:prstGeom>
          <a:solidFill>
            <a:schemeClr val="bg1"/>
          </a:solidFill>
          <a:ln>
            <a:solidFill>
              <a:srgbClr val="185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4463" y="255525"/>
            <a:ext cx="7620000" cy="39411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사각형: 둥근 위쪽 모서리 11">
            <a:extLst>
              <a:ext uri="{FF2B5EF4-FFF2-40B4-BE49-F238E27FC236}">
                <a16:creationId xmlns:a16="http://schemas.microsoft.com/office/drawing/2014/main" id="{15AF6B42-2C17-4701-8149-B5A7BE756361}"/>
              </a:ext>
            </a:extLst>
          </p:cNvPr>
          <p:cNvSpPr/>
          <p:nvPr userDrawn="1"/>
        </p:nvSpPr>
        <p:spPr>
          <a:xfrm rot="16200000">
            <a:off x="10275629" y="-1252515"/>
            <a:ext cx="422556" cy="341019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4685"/>
              </a:gs>
              <a:gs pos="100000">
                <a:srgbClr val="00468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9494656" y="256886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2023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프로젝트 발표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A2315C-D703-4A7F-8E2C-8791A66200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54" y="137977"/>
            <a:ext cx="862049" cy="5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34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38061" r="-10613" b="-6992"/>
          <a:stretch/>
        </p:blipFill>
        <p:spPr>
          <a:xfrm>
            <a:off x="1" y="-17551"/>
            <a:ext cx="2793919" cy="1255801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622285"/>
            <a:ext cx="2743200" cy="146466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7E80343-EEFA-4E33-BC24-72879DD558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208628" y="912977"/>
            <a:ext cx="11723077" cy="5638800"/>
          </a:xfrm>
          <a:prstGeom prst="rect">
            <a:avLst/>
          </a:prstGeom>
          <a:solidFill>
            <a:schemeClr val="bg1"/>
          </a:solidFill>
          <a:ln>
            <a:solidFill>
              <a:srgbClr val="185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4463" y="255525"/>
            <a:ext cx="7620000" cy="39411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사각형: 둥근 위쪽 모서리 11">
            <a:extLst>
              <a:ext uri="{FF2B5EF4-FFF2-40B4-BE49-F238E27FC236}">
                <a16:creationId xmlns:a16="http://schemas.microsoft.com/office/drawing/2014/main" id="{15AF6B42-2C17-4701-8149-B5A7BE756361}"/>
              </a:ext>
            </a:extLst>
          </p:cNvPr>
          <p:cNvSpPr/>
          <p:nvPr userDrawn="1"/>
        </p:nvSpPr>
        <p:spPr>
          <a:xfrm rot="16200000">
            <a:off x="10275629" y="-1252515"/>
            <a:ext cx="422556" cy="341019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4685"/>
              </a:gs>
              <a:gs pos="100000">
                <a:srgbClr val="00468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8BC33E-8805-49F9-8FB5-7396CA5955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27" y="179019"/>
            <a:ext cx="523220" cy="5232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D9898A-EFCA-59D2-E7BF-ED0C6C846313}"/>
              </a:ext>
            </a:extLst>
          </p:cNvPr>
          <p:cNvSpPr/>
          <p:nvPr userDrawn="1"/>
        </p:nvSpPr>
        <p:spPr>
          <a:xfrm>
            <a:off x="9494656" y="256886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2023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프로젝트 발표</a:t>
            </a:r>
          </a:p>
        </p:txBody>
      </p:sp>
    </p:spTree>
    <p:extLst>
      <p:ext uri="{BB962C8B-B14F-4D97-AF65-F5344CB8AC3E}">
        <p14:creationId xmlns:p14="http://schemas.microsoft.com/office/powerpoint/2010/main" val="379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38061" r="-10613" b="-6992"/>
          <a:stretch/>
        </p:blipFill>
        <p:spPr>
          <a:xfrm>
            <a:off x="1" y="-17551"/>
            <a:ext cx="2793919" cy="1255801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622285"/>
            <a:ext cx="2743200" cy="146466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7E80343-EEFA-4E33-BC24-72879DD558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208628" y="912977"/>
            <a:ext cx="11723077" cy="5638800"/>
          </a:xfrm>
          <a:prstGeom prst="rect">
            <a:avLst/>
          </a:prstGeom>
          <a:solidFill>
            <a:schemeClr val="bg1"/>
          </a:solidFill>
          <a:ln>
            <a:solidFill>
              <a:srgbClr val="185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4463" y="255525"/>
            <a:ext cx="7620000" cy="39411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사각형: 둥근 위쪽 모서리 11">
            <a:extLst>
              <a:ext uri="{FF2B5EF4-FFF2-40B4-BE49-F238E27FC236}">
                <a16:creationId xmlns:a16="http://schemas.microsoft.com/office/drawing/2014/main" id="{15AF6B42-2C17-4701-8149-B5A7BE756361}"/>
              </a:ext>
            </a:extLst>
          </p:cNvPr>
          <p:cNvSpPr/>
          <p:nvPr userDrawn="1"/>
        </p:nvSpPr>
        <p:spPr>
          <a:xfrm rot="16200000">
            <a:off x="10275629" y="-1252515"/>
            <a:ext cx="422556" cy="341019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4685"/>
              </a:gs>
              <a:gs pos="100000">
                <a:srgbClr val="00468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8DE64-6D5C-468A-906E-1E6C7E44B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5" y="89807"/>
            <a:ext cx="686436" cy="7261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F0C11E-CEFC-8A9F-47C2-D33914CA73F9}"/>
              </a:ext>
            </a:extLst>
          </p:cNvPr>
          <p:cNvSpPr/>
          <p:nvPr userDrawn="1"/>
        </p:nvSpPr>
        <p:spPr>
          <a:xfrm>
            <a:off x="9494656" y="256886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2023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프로젝트 발표</a:t>
            </a:r>
          </a:p>
        </p:txBody>
      </p:sp>
    </p:spTree>
    <p:extLst>
      <p:ext uri="{BB962C8B-B14F-4D97-AF65-F5344CB8AC3E}">
        <p14:creationId xmlns:p14="http://schemas.microsoft.com/office/powerpoint/2010/main" val="78195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bg>
      <p:bgPr>
        <a:solidFill>
          <a:srgbClr val="DAE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0" t="38061" r="-10613" b="-6992"/>
          <a:stretch/>
        </p:blipFill>
        <p:spPr>
          <a:xfrm>
            <a:off x="1" y="-17551"/>
            <a:ext cx="2793919" cy="1255801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622285"/>
            <a:ext cx="2743200" cy="146466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7E80343-EEFA-4E33-BC24-72879DD558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208628" y="912977"/>
            <a:ext cx="11723077" cy="5638800"/>
          </a:xfrm>
          <a:prstGeom prst="rect">
            <a:avLst/>
          </a:prstGeom>
          <a:solidFill>
            <a:schemeClr val="bg1"/>
          </a:solidFill>
          <a:ln>
            <a:solidFill>
              <a:srgbClr val="185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34463" y="255525"/>
            <a:ext cx="7620000" cy="39411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사각형: 둥근 위쪽 모서리 11">
            <a:extLst>
              <a:ext uri="{FF2B5EF4-FFF2-40B4-BE49-F238E27FC236}">
                <a16:creationId xmlns:a16="http://schemas.microsoft.com/office/drawing/2014/main" id="{15AF6B42-2C17-4701-8149-B5A7BE756361}"/>
              </a:ext>
            </a:extLst>
          </p:cNvPr>
          <p:cNvSpPr/>
          <p:nvPr userDrawn="1"/>
        </p:nvSpPr>
        <p:spPr>
          <a:xfrm rot="16200000">
            <a:off x="10275629" y="-1252515"/>
            <a:ext cx="422556" cy="341019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4685"/>
              </a:gs>
              <a:gs pos="100000">
                <a:srgbClr val="00468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8DE64-6D5C-468A-906E-1E6C7E44B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5" y="89807"/>
            <a:ext cx="686436" cy="7261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4E497F-BF3F-42F7-9FAF-16044A3CE3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845214"/>
            <a:ext cx="10160056" cy="57065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B30592-1376-D5D3-2EA6-29AFBAE4D34D}"/>
              </a:ext>
            </a:extLst>
          </p:cNvPr>
          <p:cNvSpPr/>
          <p:nvPr userDrawn="1"/>
        </p:nvSpPr>
        <p:spPr>
          <a:xfrm>
            <a:off x="9494656" y="256886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2023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프로젝트 발표</a:t>
            </a:r>
          </a:p>
        </p:txBody>
      </p:sp>
    </p:spTree>
    <p:extLst>
      <p:ext uri="{BB962C8B-B14F-4D97-AF65-F5344CB8AC3E}">
        <p14:creationId xmlns:p14="http://schemas.microsoft.com/office/powerpoint/2010/main" val="126070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34256B-692A-40B1-B3F3-7D6316848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7" y="2403847"/>
            <a:ext cx="7930243" cy="44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E7DBD-EC70-4CC7-83FB-19992151000A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2D86D-C12A-4A3C-9F88-E03835926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2" r:id="rId4"/>
    <p:sldLayoutId id="2147483664" r:id="rId5"/>
    <p:sldLayoutId id="2147483672" r:id="rId6"/>
    <p:sldLayoutId id="2147483686" r:id="rId7"/>
    <p:sldLayoutId id="2147483688" r:id="rId8"/>
    <p:sldLayoutId id="2147483665" r:id="rId9"/>
    <p:sldLayoutId id="2147483687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0833D1-FD5D-4B46-9511-7183AAC2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B49D3-C8AF-4570-8082-89115AADC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098466-AE38-466E-A636-0EE4A0ECD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DEA9-A6D8-473E-9A60-2D1AFDD4B690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B16E5-D611-4C4B-891C-952D1A877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2D92B-0C31-4226-8E2A-CE05B29D8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CA295-E260-4BBF-A713-541162F30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1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E5AA36-9A80-44E0-AD8E-BFBBA27C221D}"/>
              </a:ext>
            </a:extLst>
          </p:cNvPr>
          <p:cNvSpPr txBox="1"/>
          <p:nvPr/>
        </p:nvSpPr>
        <p:spPr>
          <a:xfrm>
            <a:off x="2249424" y="1420508"/>
            <a:ext cx="7389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유니티 활용 메타버스 과정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AE883-38EC-45AA-B6BE-01E1FF44001F}"/>
              </a:ext>
            </a:extLst>
          </p:cNvPr>
          <p:cNvSpPr txBox="1"/>
          <p:nvPr/>
        </p:nvSpPr>
        <p:spPr>
          <a:xfrm>
            <a:off x="2187291" y="2459893"/>
            <a:ext cx="795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주 제</a:t>
            </a:r>
            <a:r>
              <a:rPr lang="en-US" altLang="ko-KR" sz="2800" b="1" dirty="0"/>
              <a:t>: Shooting VR</a:t>
            </a:r>
            <a:r>
              <a:rPr lang="ko-KR" altLang="en-US" sz="2800" b="1" dirty="0"/>
              <a:t> 시뮬레이션 게임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EF5AF-DAD1-44DE-BBB8-A113638C2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6"/>
          <a:stretch/>
        </p:blipFill>
        <p:spPr>
          <a:xfrm>
            <a:off x="9638676" y="1372141"/>
            <a:ext cx="860403" cy="6815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D06DAD-E246-40DE-B09E-BDF132E3B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8ABED4"/>
              </a:clrFrom>
              <a:clrTo>
                <a:srgbClr val="8ABED4">
                  <a:alpha val="0"/>
                </a:srgbClr>
              </a:clrTo>
            </a:clrChange>
          </a:blip>
          <a:srcRect b="50217"/>
          <a:stretch/>
        </p:blipFill>
        <p:spPr>
          <a:xfrm>
            <a:off x="1333257" y="1380028"/>
            <a:ext cx="1134023" cy="673623"/>
          </a:xfrm>
          <a:prstGeom prst="rect">
            <a:avLst/>
          </a:prstGeom>
        </p:spPr>
      </p:pic>
      <p:sp>
        <p:nvSpPr>
          <p:cNvPr id="18" name="부제목 17">
            <a:extLst>
              <a:ext uri="{FF2B5EF4-FFF2-40B4-BE49-F238E27FC236}">
                <a16:creationId xmlns:a16="http://schemas.microsoft.com/office/drawing/2014/main" id="{404AB0DF-2F33-404E-BD55-36F302E88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520" y="5437492"/>
            <a:ext cx="5356259" cy="9498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/>
              <a:t>팀명</a:t>
            </a:r>
            <a:r>
              <a:rPr lang="en-US" altLang="ko-KR" dirty="0"/>
              <a:t>: KSS(SKS)</a:t>
            </a:r>
          </a:p>
          <a:p>
            <a:pPr algn="l"/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김기현</a:t>
            </a:r>
            <a:r>
              <a:rPr lang="en-US" altLang="ko-KR" dirty="0"/>
              <a:t>, </a:t>
            </a:r>
            <a:r>
              <a:rPr lang="ko-KR" altLang="en-US" dirty="0" err="1"/>
              <a:t>서창환</a:t>
            </a:r>
            <a:r>
              <a:rPr lang="en-US" altLang="ko-KR" dirty="0"/>
              <a:t>, </a:t>
            </a:r>
            <a:r>
              <a:rPr lang="ko-KR" altLang="en-US" dirty="0"/>
              <a:t>신영룡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313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10156245" y="2133600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5AA8FBA-EF14-483E-9380-8A0284138B2C}"/>
              </a:ext>
            </a:extLst>
          </p:cNvPr>
          <p:cNvSpPr/>
          <p:nvPr/>
        </p:nvSpPr>
        <p:spPr>
          <a:xfrm>
            <a:off x="10172405" y="3810000"/>
            <a:ext cx="1143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0152911-9087-426B-BBD9-C74B83727F40}"/>
              </a:ext>
            </a:extLst>
          </p:cNvPr>
          <p:cNvSpPr/>
          <p:nvPr/>
        </p:nvSpPr>
        <p:spPr>
          <a:xfrm>
            <a:off x="10175145" y="5256645"/>
            <a:ext cx="117475" cy="15081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10164468" y="4254500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9CB25A-A901-45C3-963A-24A65517E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48153"/>
              </p:ext>
            </p:extLst>
          </p:nvPr>
        </p:nvGraphicFramePr>
        <p:xfrm>
          <a:off x="1082537" y="1015453"/>
          <a:ext cx="8596740" cy="4717518"/>
        </p:xfrm>
        <a:graphic>
          <a:graphicData uri="http://schemas.openxmlformats.org/drawingml/2006/table">
            <a:tbl>
              <a:tblPr/>
              <a:tblGrid>
                <a:gridCol w="485835">
                  <a:extLst>
                    <a:ext uri="{9D8B030D-6E8A-4147-A177-3AD203B41FA5}">
                      <a16:colId xmlns:a16="http://schemas.microsoft.com/office/drawing/2014/main" val="3464039935"/>
                    </a:ext>
                  </a:extLst>
                </a:gridCol>
                <a:gridCol w="902266">
                  <a:extLst>
                    <a:ext uri="{9D8B030D-6E8A-4147-A177-3AD203B41FA5}">
                      <a16:colId xmlns:a16="http://schemas.microsoft.com/office/drawing/2014/main" val="2283229647"/>
                    </a:ext>
                  </a:extLst>
                </a:gridCol>
                <a:gridCol w="2174688">
                  <a:extLst>
                    <a:ext uri="{9D8B030D-6E8A-4147-A177-3AD203B41FA5}">
                      <a16:colId xmlns:a16="http://schemas.microsoft.com/office/drawing/2014/main" val="1183290750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1966577440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3281280428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2176856822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1997238045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826915185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589155991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3965031396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3757362964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4281603571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4059346841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4184827681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3353344343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314428595"/>
                    </a:ext>
                  </a:extLst>
                </a:gridCol>
                <a:gridCol w="284560">
                  <a:extLst>
                    <a:ext uri="{9D8B030D-6E8A-4147-A177-3AD203B41FA5}">
                      <a16:colId xmlns:a16="http://schemas.microsoft.com/office/drawing/2014/main" val="884580264"/>
                    </a:ext>
                  </a:extLst>
                </a:gridCol>
                <a:gridCol w="1050111">
                  <a:extLst>
                    <a:ext uri="{9D8B030D-6E8A-4147-A177-3AD203B41FA5}">
                      <a16:colId xmlns:a16="http://schemas.microsoft.com/office/drawing/2014/main" val="493455891"/>
                    </a:ext>
                  </a:extLst>
                </a:gridCol>
              </a:tblGrid>
              <a:tr h="173973">
                <a:tc grid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제작 일정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78402"/>
                  </a:ext>
                </a:extLst>
              </a:tr>
              <a:tr h="18084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프로젝트명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800" b="1" dirty="0"/>
                        <a:t>Shooting VR</a:t>
                      </a:r>
                      <a:r>
                        <a:rPr lang="ko-KR" altLang="en-US" sz="800" b="1" dirty="0"/>
                        <a:t> 시뮬레이션 게임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533615"/>
                  </a:ext>
                </a:extLst>
              </a:tr>
              <a:tr h="18084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명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KSS(SKS)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467078"/>
                  </a:ext>
                </a:extLst>
              </a:tr>
              <a:tr h="180847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개발일정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2023/11/29~12/12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399752"/>
                  </a:ext>
                </a:extLst>
              </a:tr>
              <a:tr h="180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개발업무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개발세부내용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557971"/>
                  </a:ext>
                </a:extLst>
              </a:tr>
              <a:tr h="1808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96078"/>
                  </a:ext>
                </a:extLst>
              </a:tr>
              <a:tr h="2187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프로젝트계획수립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054772"/>
                  </a:ext>
                </a:extLst>
              </a:tr>
              <a:tr h="148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기획 분석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목표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781827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기능 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09348"/>
                  </a:ext>
                </a:extLst>
              </a:tr>
              <a:tr h="1808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흐름 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59511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분석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구조 설계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421561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에셋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탐색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90508"/>
                  </a:ext>
                </a:extLst>
              </a:tr>
              <a:tr h="2715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에셋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탐색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300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디자인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디자인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57191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57262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 맵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387351"/>
                  </a:ext>
                </a:extLst>
              </a:tr>
              <a:tr h="1764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 기능 구현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172513"/>
                  </a:ext>
                </a:extLst>
              </a:tr>
              <a:tr h="17640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디자인 및 사운드 구현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640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6400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 네비게이션 기능 구현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08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기능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73860"/>
                  </a:ext>
                </a:extLst>
              </a:tr>
              <a:tr h="1748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기능 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904669"/>
                  </a:ext>
                </a:extLst>
              </a:tr>
              <a:tr h="18084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7010"/>
                  </a:ext>
                </a:extLst>
              </a:tr>
              <a:tr h="17955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altLang="ko-KR" sz="600" b="1" i="0" u="none" strike="noStrike" dirty="0">
                          <a:solidFill>
                            <a:srgbClr val="50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 </a:t>
                      </a:r>
                      <a:r>
                        <a:rPr lang="ko-KR" altLang="en-US" sz="600" b="1" i="0" u="none" strike="noStrike" dirty="0">
                          <a:solidFill>
                            <a:srgbClr val="505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안동대학교 메타버스 교육</a:t>
                      </a:r>
                      <a:endParaRPr lang="en-US" altLang="ko-KR" sz="800" b="1" i="0" u="none" strike="noStrike" dirty="0">
                        <a:solidFill>
                          <a:srgbClr val="50505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43602"/>
                  </a:ext>
                </a:extLst>
              </a:tr>
            </a:tbl>
          </a:graphicData>
        </a:graphic>
      </p:graphicFrame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4594247" y="216506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43B181-BA6A-49CE-9BA0-58113FEF16A0}"/>
              </a:ext>
            </a:extLst>
          </p:cNvPr>
          <p:cNvSpPr txBox="1"/>
          <p:nvPr/>
        </p:nvSpPr>
        <p:spPr>
          <a:xfrm>
            <a:off x="10273720" y="2056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B8330-AFC0-442C-8578-E073BB6D3669}"/>
              </a:ext>
            </a:extLst>
          </p:cNvPr>
          <p:cNvSpPr txBox="1"/>
          <p:nvPr/>
        </p:nvSpPr>
        <p:spPr>
          <a:xfrm>
            <a:off x="10292620" y="3701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F56E2-1768-4C96-B8E4-8130C5D201E8}"/>
              </a:ext>
            </a:extLst>
          </p:cNvPr>
          <p:cNvSpPr txBox="1"/>
          <p:nvPr/>
        </p:nvSpPr>
        <p:spPr>
          <a:xfrm>
            <a:off x="10377054" y="5165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지연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4594248" y="229460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4883808" y="266036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4883808" y="2501322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5470548" y="299564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5470548" y="2836602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5165748" y="2868063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5470547" y="3157623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5737247" y="3657600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019188" y="4015740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019188" y="385670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316368" y="4378382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316368" y="4219343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316367" y="4540364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316368" y="4930140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6316368" y="4771101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F12606C0-F54F-45B8-8DD2-D875B874F8AB}"/>
              </a:ext>
            </a:extLst>
          </p:cNvPr>
          <p:cNvSpPr/>
          <p:nvPr/>
        </p:nvSpPr>
        <p:spPr>
          <a:xfrm>
            <a:off x="8008008" y="5111865"/>
            <a:ext cx="117475" cy="152400"/>
          </a:xfrm>
          <a:prstGeom prst="triangle">
            <a:avLst/>
          </a:prstGeom>
          <a:solidFill>
            <a:sysClr val="window" lastClr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4878633" y="2142201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4878633" y="2318442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5147165" y="2425927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5146888" y="2753763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6010956" y="3007185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6010956" y="3183426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5709032" y="2858814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6010955" y="3680460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C199AC69-FEDC-4C79-839E-E49881EFEE92}"/>
              </a:ext>
            </a:extLst>
          </p:cNvPr>
          <p:cNvSpPr/>
          <p:nvPr/>
        </p:nvSpPr>
        <p:spPr>
          <a:xfrm>
            <a:off x="6277041" y="3863340"/>
            <a:ext cx="117475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20945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A674AB7-2747-433C-B9F3-74E41127E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192" y="2683764"/>
            <a:ext cx="3858768" cy="1636775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시     연</a:t>
            </a:r>
          </a:p>
        </p:txBody>
      </p:sp>
    </p:spTree>
    <p:extLst>
      <p:ext uri="{BB962C8B-B14F-4D97-AF65-F5344CB8AC3E}">
        <p14:creationId xmlns:p14="http://schemas.microsoft.com/office/powerpoint/2010/main" val="149647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91149" y="2844328"/>
            <a:ext cx="1567071" cy="1120227"/>
            <a:chOff x="876300" y="1457325"/>
            <a:chExt cx="1567071" cy="1120227"/>
          </a:xfrm>
        </p:grpSpPr>
        <p:sp>
          <p:nvSpPr>
            <p:cNvPr id="2" name="TextBox 1"/>
            <p:cNvSpPr txBox="1"/>
            <p:nvPr/>
          </p:nvSpPr>
          <p:spPr>
            <a:xfrm>
              <a:off x="876300" y="1457325"/>
              <a:ext cx="1563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1. </a:t>
              </a:r>
              <a:r>
                <a:rPr lang="ko-KR" altLang="en-US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팀 소개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46835" y="1931221"/>
              <a:ext cx="13965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팀원소개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역할분담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933411" y="2844328"/>
            <a:ext cx="2486578" cy="1483444"/>
            <a:chOff x="876300" y="1457325"/>
            <a:chExt cx="2486578" cy="1483444"/>
          </a:xfrm>
        </p:grpSpPr>
        <p:sp>
          <p:nvSpPr>
            <p:cNvPr id="6" name="TextBox 5"/>
            <p:cNvSpPr txBox="1"/>
            <p:nvPr/>
          </p:nvSpPr>
          <p:spPr>
            <a:xfrm>
              <a:off x="876300" y="1457325"/>
              <a:ext cx="2486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2. </a:t>
              </a:r>
              <a:r>
                <a:rPr lang="ko-KR" altLang="en-US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프로젝트 기획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5123" y="2017439"/>
              <a:ext cx="13965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게임목표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기획내용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884003" y="2844328"/>
            <a:ext cx="1871025" cy="1383947"/>
            <a:chOff x="885444" y="1331153"/>
            <a:chExt cx="1871025" cy="1383947"/>
          </a:xfrm>
        </p:grpSpPr>
        <p:sp>
          <p:nvSpPr>
            <p:cNvPr id="9" name="TextBox 8"/>
            <p:cNvSpPr txBox="1"/>
            <p:nvPr/>
          </p:nvSpPr>
          <p:spPr>
            <a:xfrm>
              <a:off x="885444" y="1331153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3. </a:t>
              </a:r>
              <a:r>
                <a:rPr lang="ko-KR" altLang="en-US" sz="2400" dirty="0">
                  <a:solidFill>
                    <a:srgbClr val="18558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구현 사항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55979" y="1791770"/>
              <a:ext cx="13965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 err="1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에셋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기능구현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buFont typeface="Arial" pitchFamily="34" charset="0"/>
                <a:buChar char="•"/>
              </a:pPr>
              <a:r>
                <a:rPr lang="ko-KR" altLang="en-US" dirty="0">
                  <a:solidFill>
                    <a:prstClr val="black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일정</a:t>
              </a:r>
              <a:endParaRPr lang="en-US" altLang="ko-KR" dirty="0">
                <a:solidFill>
                  <a:prstClr val="black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EF5D09-DEA3-466B-0CEC-1766546F6CF9}"/>
              </a:ext>
            </a:extLst>
          </p:cNvPr>
          <p:cNvSpPr txBox="1"/>
          <p:nvPr/>
        </p:nvSpPr>
        <p:spPr>
          <a:xfrm>
            <a:off x="8298019" y="2844328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400" dirty="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42C9F5-9543-DD7C-B57F-439FD3923672}"/>
              </a:ext>
            </a:extLst>
          </p:cNvPr>
          <p:cNvSpPr txBox="1"/>
          <p:nvPr/>
        </p:nvSpPr>
        <p:spPr>
          <a:xfrm>
            <a:off x="9843355" y="2843280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lang="ko-KR" altLang="en-US" sz="2400" dirty="0">
                <a:solidFill>
                  <a:srgbClr val="18558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223080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팀 소개 및 역할 분담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225586947"/>
              </p:ext>
            </p:extLst>
          </p:nvPr>
        </p:nvGraphicFramePr>
        <p:xfrm>
          <a:off x="1657350" y="916516"/>
          <a:ext cx="92265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0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6025274" y="2479232"/>
            <a:ext cx="5759450" cy="711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5274" y="3575400"/>
            <a:ext cx="5759450" cy="711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25274" y="4686690"/>
            <a:ext cx="5759450" cy="504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09C05A-1816-416B-B68C-E8677E6C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기획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752224" y="2258569"/>
            <a:ext cx="844550" cy="328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52224" y="3338069"/>
            <a:ext cx="844550" cy="328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52224" y="4474719"/>
            <a:ext cx="844550" cy="328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47474" y="2258568"/>
            <a:ext cx="4550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표적을 최대한 많이 맞추기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점수 경쟁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보상</a:t>
            </a:r>
            <a:endParaRPr lang="en-US" altLang="ko-KR" dirty="0"/>
          </a:p>
          <a:p>
            <a:r>
              <a:rPr lang="en-US" altLang="ko-KR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BAAF9-F2BE-6CB3-BFF3-D34B3BEB1614}"/>
              </a:ext>
            </a:extLst>
          </p:cNvPr>
          <p:cNvSpPr txBox="1"/>
          <p:nvPr/>
        </p:nvSpPr>
        <p:spPr>
          <a:xfrm>
            <a:off x="6062993" y="3645695"/>
            <a:ext cx="568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정체모를 괴물이 등장했다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마을을 지켜야 한다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EF841-39D6-8BB7-1AB0-0570EBD68A18}"/>
              </a:ext>
            </a:extLst>
          </p:cNvPr>
          <p:cNvSpPr txBox="1"/>
          <p:nvPr/>
        </p:nvSpPr>
        <p:spPr>
          <a:xfrm>
            <a:off x="6062993" y="4760696"/>
            <a:ext cx="572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점수 상승으로 인한 성취감</a:t>
            </a:r>
            <a:endParaRPr lang="en-US" altLang="ko-KR" dirty="0"/>
          </a:p>
        </p:txBody>
      </p:sp>
      <p:pic>
        <p:nvPicPr>
          <p:cNvPr id="12" name="그림 11" descr="PC 게임, 하늘, 비디오 게임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52B45FFD-5B4B-51C1-2379-6DA644C93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5" y="2218495"/>
            <a:ext cx="5267579" cy="28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4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F09C05A-1816-416B-B68C-E8677E6C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46647C"/>
                </a:solidFill>
              </a:rPr>
              <a:t>프로젝트 기획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225550" y="1880393"/>
            <a:ext cx="8280400" cy="17422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권총을 사용하여 제자리에서 사격을 즐길 수 있는 컨텐츠 구현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VR</a:t>
            </a:r>
            <a:r>
              <a:rPr lang="ko-KR" altLang="en-US" dirty="0">
                <a:solidFill>
                  <a:srgbClr val="FF0000"/>
                </a:solidFill>
              </a:rPr>
              <a:t>을 사용하여 더욱 몰입감이 있는 사격 컨텐츠 구현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초보자도 할 수 있는 쉬운 게임의 목표와 난이도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28750" y="1716087"/>
            <a:ext cx="1289050" cy="328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기획 사안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25550" y="4274343"/>
            <a:ext cx="8280400" cy="17422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28750" y="4110037"/>
            <a:ext cx="1289050" cy="3286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환경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899149" y="4564125"/>
            <a:ext cx="1933575" cy="131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927736-905F-5B33-3A17-86E45CB7719B}"/>
              </a:ext>
            </a:extLst>
          </p:cNvPr>
          <p:cNvSpPr/>
          <p:nvPr/>
        </p:nvSpPr>
        <p:spPr>
          <a:xfrm>
            <a:off x="5322796" y="8415459"/>
            <a:ext cx="73931" cy="104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54EF3F-01C4-D020-A4B5-885FEA8855FF}"/>
              </a:ext>
            </a:extLst>
          </p:cNvPr>
          <p:cNvSpPr/>
          <p:nvPr/>
        </p:nvSpPr>
        <p:spPr>
          <a:xfrm>
            <a:off x="2713097" y="4560714"/>
            <a:ext cx="1933575" cy="1314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Unity QA - LTS Releases - Unity">
            <a:extLst>
              <a:ext uri="{FF2B5EF4-FFF2-40B4-BE49-F238E27FC236}">
                <a16:creationId xmlns:a16="http://schemas.microsoft.com/office/drawing/2014/main" id="{D7F318D6-9B42-5DA5-C3EE-12D73CE2C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40" y="4499516"/>
            <a:ext cx="1836888" cy="96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C3157-E920-38B5-A48D-67A00E36BA59}"/>
              </a:ext>
            </a:extLst>
          </p:cNvPr>
          <p:cNvSpPr txBox="1"/>
          <p:nvPr/>
        </p:nvSpPr>
        <p:spPr>
          <a:xfrm>
            <a:off x="2921820" y="5317688"/>
            <a:ext cx="15161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Unity 2021.3.24f1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6505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99571F-673E-43CB-9231-F709761D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3" y="246381"/>
            <a:ext cx="7620000" cy="39411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46647C"/>
                </a:solidFill>
              </a:rPr>
              <a:t>구현 사항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97034156"/>
              </p:ext>
            </p:extLst>
          </p:nvPr>
        </p:nvGraphicFramePr>
        <p:xfrm>
          <a:off x="2032000" y="10046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4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99571F-673E-43CB-9231-F709761D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46647C"/>
                </a:solidFill>
              </a:rPr>
              <a:t>구현 사항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749466713"/>
              </p:ext>
            </p:extLst>
          </p:nvPr>
        </p:nvGraphicFramePr>
        <p:xfrm>
          <a:off x="2032000" y="10229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2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99571F-673E-43CB-9231-F709761D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46647C"/>
                </a:solidFill>
              </a:rPr>
              <a:t>구현 사항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516276185"/>
              </p:ext>
            </p:extLst>
          </p:nvPr>
        </p:nvGraphicFramePr>
        <p:xfrm>
          <a:off x="2032000" y="10229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21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99571F-673E-43CB-9231-F709761D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구현 사항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929446"/>
              </p:ext>
            </p:extLst>
          </p:nvPr>
        </p:nvGraphicFramePr>
        <p:xfrm>
          <a:off x="1864360" y="2136140"/>
          <a:ext cx="8259764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3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매니저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점수 등 각종 </a:t>
                      </a:r>
                      <a:r>
                        <a:rPr lang="ko-KR" altLang="en-US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변수 관리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컨트롤러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총 잡기</a:t>
                      </a:r>
                      <a:r>
                        <a:rPr lang="en-US" altLang="ko-KR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</a:rPr>
                        <a:t>총 괴물 조준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괴물 처치 시 점수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지역 별 랜덤시간 괴물</a:t>
                      </a:r>
                      <a:r>
                        <a:rPr lang="ko-KR" altLang="en-US" baseline="0" dirty="0"/>
                        <a:t> 자동 생성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테이블에 있는 총을 집고 총 발사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 음악 및 빗소리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적 괴물 소리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</TotalTime>
  <Words>743</Words>
  <Application>Microsoft Office PowerPoint</Application>
  <PresentationFormat>와이드스크린</PresentationFormat>
  <Paragraphs>402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Malgun Gothic</vt:lpstr>
      <vt:lpstr>Arial</vt:lpstr>
      <vt:lpstr>Office 테마</vt:lpstr>
      <vt:lpstr>디자인 사용자 지정</vt:lpstr>
      <vt:lpstr>PowerPoint 프레젠테이션</vt:lpstr>
      <vt:lpstr>PowerPoint 프레젠테이션</vt:lpstr>
      <vt:lpstr>팀 소개 및 역할 분담</vt:lpstr>
      <vt:lpstr>프로젝트 기획</vt:lpstr>
      <vt:lpstr>프로젝트 기획</vt:lpstr>
      <vt:lpstr>구현 사항</vt:lpstr>
      <vt:lpstr>구현 사항</vt:lpstr>
      <vt:lpstr>구현 사항</vt:lpstr>
      <vt:lpstr>구현 사항</vt:lpstr>
      <vt:lpstr>PowerPoint 프레젠테이션</vt:lpstr>
      <vt:lpstr>시     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B0818</dc:creator>
  <cp:lastModifiedBy>김기현</cp:lastModifiedBy>
  <cp:revision>57</cp:revision>
  <dcterms:created xsi:type="dcterms:W3CDTF">2020-07-10T02:18:10Z</dcterms:created>
  <dcterms:modified xsi:type="dcterms:W3CDTF">2023-12-13T13:26:39Z</dcterms:modified>
</cp:coreProperties>
</file>